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4" r:id="rId9"/>
    <p:sldId id="265" r:id="rId10"/>
    <p:sldId id="266" r:id="rId11"/>
    <p:sldId id="267" r:id="rId12"/>
    <p:sldId id="269"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88" d="100"/>
          <a:sy n="188" d="100"/>
        </p:scale>
        <p:origin x="-104" y="-20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67565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1b498a232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1b498a232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51b498a232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extLst>
      <p:ext uri="{BB962C8B-B14F-4D97-AF65-F5344CB8AC3E}">
        <p14:creationId xmlns:p14="http://schemas.microsoft.com/office/powerpoint/2010/main" val="2944469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751a6e719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751a6e71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5751a6e71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46987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751a6e719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751a6e719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5751a6e719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636994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52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459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7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388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006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79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3065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1b498a232_0_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1b498a232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51b498a232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291928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1b498a232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1b498a232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51b498a232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78569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2AJlvfl90pc" TargetMode="External"/><Relationship Id="rId4" Type="http://schemas.openxmlformats.org/officeDocument/2006/relationships/image" Target="../media/image27.jp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85800" y="121602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500" b="1">
                <a:latin typeface="Montserrat"/>
                <a:ea typeface="Montserrat"/>
                <a:cs typeface="Montserrat"/>
                <a:sym typeface="Montserrat"/>
              </a:rPr>
              <a:t>Stephanie Lorenzo</a:t>
            </a:r>
            <a:endParaRPr sz="3000" b="1">
              <a:latin typeface="Montserrat"/>
              <a:ea typeface="Montserrat"/>
              <a:cs typeface="Montserrat"/>
              <a:sym typeface="Montserrat"/>
            </a:endParaRPr>
          </a:p>
        </p:txBody>
      </p:sp>
      <p:pic>
        <p:nvPicPr>
          <p:cNvPr id="90" name="Google Shape;90;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885075" y="4391850"/>
            <a:ext cx="1465123" cy="1470000"/>
          </a:xfrm>
          <a:prstGeom prst="rect">
            <a:avLst/>
          </a:prstGeom>
          <a:noFill/>
          <a:ln>
            <a:noFill/>
          </a:ln>
        </p:spPr>
      </p:pic>
      <p:pic>
        <p:nvPicPr>
          <p:cNvPr id="91" name="Google Shape;91;p13"/>
          <p:cNvPicPr preferRelativeResize="0"/>
          <p:nvPr/>
        </p:nvPicPr>
        <p:blipFill>
          <a:blip r:embed="rId4">
            <a:alphaModFix/>
          </a:blip>
          <a:stretch>
            <a:fillRect/>
          </a:stretch>
        </p:blipFill>
        <p:spPr>
          <a:xfrm>
            <a:off x="2404900" y="4391850"/>
            <a:ext cx="2116626" cy="1436625"/>
          </a:xfrm>
          <a:prstGeom prst="rect">
            <a:avLst/>
          </a:prstGeom>
          <a:noFill/>
          <a:ln>
            <a:noFill/>
          </a:ln>
        </p:spPr>
      </p:pic>
      <p:sp>
        <p:nvSpPr>
          <p:cNvPr id="92" name="Google Shape;92;p13"/>
          <p:cNvSpPr txBox="1"/>
          <p:nvPr/>
        </p:nvSpPr>
        <p:spPr>
          <a:xfrm>
            <a:off x="322900" y="2700275"/>
            <a:ext cx="8443500" cy="12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000" dirty="0">
                <a:solidFill>
                  <a:schemeClr val="dk1"/>
                </a:solidFill>
                <a:latin typeface="Montserrat"/>
                <a:ea typeface="Montserrat"/>
                <a:cs typeface="Montserrat"/>
                <a:sym typeface="Montserrat"/>
              </a:rPr>
              <a:t>Founder, </a:t>
            </a:r>
            <a:r>
              <a:rPr lang="en-US" sz="3000" b="1" dirty="0">
                <a:solidFill>
                  <a:schemeClr val="dk1"/>
                </a:solidFill>
                <a:latin typeface="Montserrat"/>
                <a:ea typeface="Montserrat"/>
                <a:cs typeface="Montserrat"/>
                <a:sym typeface="Montserrat"/>
              </a:rPr>
              <a:t>PROJECT FUTURES</a:t>
            </a:r>
            <a:r>
              <a:rPr lang="en-US" sz="3000" dirty="0">
                <a:solidFill>
                  <a:schemeClr val="dk1"/>
                </a:solidFill>
                <a:latin typeface="Montserrat"/>
                <a:ea typeface="Montserrat"/>
                <a:cs typeface="Montserrat"/>
                <a:sym typeface="Montserrat"/>
              </a:rPr>
              <a:t> </a:t>
            </a:r>
            <a:endParaRPr sz="3000" dirty="0">
              <a:solidFill>
                <a:schemeClr val="dk1"/>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US" sz="3000" dirty="0">
                <a:solidFill>
                  <a:schemeClr val="dk1"/>
                </a:solidFill>
                <a:latin typeface="Montserrat"/>
                <a:ea typeface="Montserrat"/>
                <a:cs typeface="Montserrat"/>
                <a:sym typeface="Montserrat"/>
              </a:rPr>
              <a:t>Communications Director, </a:t>
            </a:r>
            <a:r>
              <a:rPr lang="en-US" sz="3000" b="1" dirty="0">
                <a:solidFill>
                  <a:schemeClr val="dk1"/>
                </a:solidFill>
                <a:latin typeface="Montserrat"/>
                <a:ea typeface="Montserrat"/>
                <a:cs typeface="Montserrat"/>
                <a:sym typeface="Montserrat"/>
              </a:rPr>
              <a:t>Voices of Faith </a:t>
            </a:r>
            <a:endParaRPr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ctrTitle"/>
          </p:nvPr>
        </p:nvSpPr>
        <p:spPr>
          <a:xfrm>
            <a:off x="685800" y="213042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69" name="Google Shape;169;p23"/>
          <p:cNvSpPr txBox="1">
            <a:spLocks noGrp="1"/>
          </p:cNvSpPr>
          <p:nvPr>
            <p:ph type="subTitle" idx="1"/>
          </p:nvPr>
        </p:nvSpPr>
        <p:spPr>
          <a:xfrm>
            <a:off x="1371600" y="3886200"/>
            <a:ext cx="6400800" cy="17526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endParaRPr/>
          </a:p>
        </p:txBody>
      </p:sp>
      <p:pic>
        <p:nvPicPr>
          <p:cNvPr id="170" name="Google Shape;170;p23" descr="There are over 1.2 billion Catholics globally, and women make up more than half of these. Pope Francis has appointed three female Undersecretaries under his leadership at the global headquarters of the Catholic Church. But no woman has ever been appointed to the most senior levels of the Roman Curia, despite these positions being open to women. Find out more: www.overcomingsilence.com" title="Where are the female leaders at the global headquarters of the Catholic Church?">
            <a:hlinkClick r:id="rId3"/>
          </p:cNvPr>
          <p:cNvPicPr preferRelativeResize="0"/>
          <p:nvPr/>
        </p:nvPicPr>
        <p:blipFill>
          <a:blip r:embed="rId4">
            <a:alphaModFix/>
          </a:blip>
          <a:stretch>
            <a:fillRect/>
          </a:stretch>
        </p:blipFill>
        <p:spPr>
          <a:xfrm>
            <a:off x="152400" y="152400"/>
            <a:ext cx="8940830" cy="670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ctrTitle"/>
          </p:nvPr>
        </p:nvSpPr>
        <p:spPr>
          <a:xfrm>
            <a:off x="685800" y="213042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77" name="Google Shape;177;p24"/>
          <p:cNvSpPr txBox="1">
            <a:spLocks noGrp="1"/>
          </p:cNvSpPr>
          <p:nvPr>
            <p:ph type="subTitle" idx="1"/>
          </p:nvPr>
        </p:nvSpPr>
        <p:spPr>
          <a:xfrm>
            <a:off x="1371600" y="3886200"/>
            <a:ext cx="6400800" cy="17526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endParaRPr/>
          </a:p>
        </p:txBody>
      </p:sp>
      <p:pic>
        <p:nvPicPr>
          <p:cNvPr id="178" name="Google Shape;178;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1125" y="1251600"/>
            <a:ext cx="9300976" cy="4480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6" descr="PF_PPT30.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pic>
        <p:nvPicPr>
          <p:cNvPr id="192" name="Google Shape;192;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92078" y="1669382"/>
            <a:ext cx="3556757" cy="3519237"/>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additive="base">
                                        <p:cTn id="7" dur="3000"/>
                                        <p:tgtEl>
                                          <p:spTgt spid="192"/>
                                        </p:tgtEl>
                                        <p:attrNameLst>
                                          <p:attrName>ppt_w</p:attrName>
                                        </p:attrNameLst>
                                      </p:cBhvr>
                                      <p:tavLst>
                                        <p:tav tm="0">
                                          <p:val>
                                            <p:strVal val="0"/>
                                          </p:val>
                                        </p:tav>
                                        <p:tav tm="100000">
                                          <p:val>
                                            <p:strVal val="#ppt_w"/>
                                          </p:val>
                                        </p:tav>
                                      </p:tavLst>
                                    </p:anim>
                                    <p:anim calcmode="lin" valueType="num">
                                      <p:cBhvr additive="base">
                                        <p:cTn id="8" dur="3000"/>
                                        <p:tgtEl>
                                          <p:spTgt spid="19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4" descr="PF_PPT5.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pic>
        <p:nvPicPr>
          <p:cNvPr id="98" name="Google Shape;98;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5472368" cy="6858000"/>
          </a:xfrm>
          <a:prstGeom prst="rect">
            <a:avLst/>
          </a:prstGeom>
          <a:noFill/>
          <a:ln>
            <a:noFill/>
          </a:ln>
        </p:spPr>
      </p:pic>
      <p:pic>
        <p:nvPicPr>
          <p:cNvPr id="99" name="Google Shape;99;p14" descr="page5b.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61692" y="4013587"/>
            <a:ext cx="2208666" cy="2185169"/>
          </a:xfrm>
          <a:prstGeom prst="rect">
            <a:avLst/>
          </a:prstGeom>
          <a:noFill/>
          <a:ln>
            <a:noFill/>
          </a:ln>
        </p:spPr>
      </p:pic>
      <p:pic>
        <p:nvPicPr>
          <p:cNvPr id="100" name="Google Shape;100;p14" descr="page5a.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001412" y="1659084"/>
            <a:ext cx="2568946" cy="218517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p:tgtEl>
                                          <p:spTgt spid="98"/>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p:tgtEl>
                                          <p:spTgt spid="100"/>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500"/>
                                        <p:tgtEl>
                                          <p:spTgt spid="9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5" descr="PF_PPT4.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pic>
        <p:nvPicPr>
          <p:cNvPr id="106" name="Google Shape;106;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0043" y="17852"/>
            <a:ext cx="7648222" cy="6850517"/>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6" descr="PF_PPT6.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112" name="Google Shape;112;p16"/>
          <p:cNvSpPr/>
          <p:nvPr/>
        </p:nvSpPr>
        <p:spPr>
          <a:xfrm>
            <a:off x="480170" y="1155429"/>
            <a:ext cx="4684105" cy="4684105"/>
          </a:xfrm>
          <a:prstGeom prst="rect">
            <a:avLst/>
          </a:prstGeom>
          <a:noFill/>
          <a:ln>
            <a:noFill/>
          </a:ln>
        </p:spPr>
      </p:sp>
      <p:pic>
        <p:nvPicPr>
          <p:cNvPr id="113" name="Google Shape;113;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0170" y="1155429"/>
            <a:ext cx="4684105" cy="4684105"/>
          </a:xfrm>
          <a:prstGeom prst="rect">
            <a:avLst/>
          </a:prstGeom>
          <a:noFill/>
          <a:ln>
            <a:noFill/>
          </a:ln>
        </p:spPr>
      </p:pic>
      <p:pic>
        <p:nvPicPr>
          <p:cNvPr id="114" name="Google Shape;114;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0170" y="1167879"/>
            <a:ext cx="4684105" cy="4684105"/>
          </a:xfrm>
          <a:prstGeom prst="rect">
            <a:avLst/>
          </a:prstGeom>
          <a:noFill/>
          <a:ln>
            <a:noFill/>
          </a:ln>
        </p:spPr>
      </p:pic>
      <p:pic>
        <p:nvPicPr>
          <p:cNvPr id="115" name="Google Shape;115;p16" descr="page6a.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789745" y="1155429"/>
            <a:ext cx="2568946" cy="2185169"/>
          </a:xfrm>
          <a:prstGeom prst="rect">
            <a:avLst/>
          </a:prstGeom>
          <a:noFill/>
          <a:ln>
            <a:noFill/>
          </a:ln>
        </p:spPr>
      </p:pic>
      <p:pic>
        <p:nvPicPr>
          <p:cNvPr id="116" name="Google Shape;116;p16" descr="page6b.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150025" y="3509932"/>
            <a:ext cx="2208666" cy="2185169"/>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p:tgtEl>
                                          <p:spTgt spid="112"/>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500"/>
                                        <p:tgtEl>
                                          <p:spTgt spid="115"/>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additive="base">
                                        <p:cTn id="15" dur="500"/>
                                        <p:tgtEl>
                                          <p:spTgt spid="11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0" presetClass="entr" presetSubtype="0" fill="hold" nodeType="afterEffect">
                                  <p:stCondLst>
                                    <p:cond delay="1000"/>
                                  </p:stCondLst>
                                  <p:childTnLst>
                                    <p:set>
                                      <p:cBhvr>
                                        <p:cTn id="18" dur="1" fill="hold">
                                          <p:stCondLst>
                                            <p:cond delay="0"/>
                                          </p:stCondLst>
                                        </p:cTn>
                                        <p:tgtEl>
                                          <p:spTgt spid="113"/>
                                        </p:tgtEl>
                                        <p:attrNameLst>
                                          <p:attrName>style.visibility</p:attrName>
                                        </p:attrNameLst>
                                      </p:cBhvr>
                                      <p:to>
                                        <p:strVal val="visible"/>
                                      </p:to>
                                    </p:set>
                                    <p:animEffect transition="in" filter="fade">
                                      <p:cBhvr>
                                        <p:cTn id="19" dur="500"/>
                                        <p:tgtEl>
                                          <p:spTgt spid="113"/>
                                        </p:tgtEl>
                                      </p:cBhvr>
                                    </p:animEffect>
                                  </p:childTnLst>
                                </p:cTn>
                              </p:par>
                            </p:childTnLst>
                          </p:cTn>
                        </p:par>
                        <p:par>
                          <p:cTn id="20" fill="hold">
                            <p:stCondLst>
                              <p:cond delay="2000"/>
                            </p:stCondLst>
                            <p:childTnLst>
                              <p:par>
                                <p:cTn id="21" presetID="10" presetClass="entr" presetSubtype="0" fill="hold" nodeType="afterEffect">
                                  <p:stCondLst>
                                    <p:cond delay="2000"/>
                                  </p:stCondLst>
                                  <p:childTnLst>
                                    <p:set>
                                      <p:cBhvr>
                                        <p:cTn id="22" dur="1" fill="hold">
                                          <p:stCondLst>
                                            <p:cond delay="0"/>
                                          </p:stCondLst>
                                        </p:cTn>
                                        <p:tgtEl>
                                          <p:spTgt spid="114"/>
                                        </p:tgtEl>
                                        <p:attrNameLst>
                                          <p:attrName>style.visibility</p:attrName>
                                        </p:attrNameLst>
                                      </p:cBhvr>
                                      <p:to>
                                        <p:strVal val="visible"/>
                                      </p:to>
                                    </p:set>
                                    <p:animEffect transition="in" filter="fade">
                                      <p:cBhvr>
                                        <p:cTn id="23"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7" descr="PF_PPT21.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pic>
        <p:nvPicPr>
          <p:cNvPr id="122" name="Google Shape;122;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3280" y="1829347"/>
            <a:ext cx="3245675" cy="3199306"/>
          </a:xfrm>
          <a:prstGeom prst="rect">
            <a:avLst/>
          </a:prstGeom>
          <a:noFill/>
          <a:ln>
            <a:noFill/>
          </a:ln>
        </p:spPr>
      </p:pic>
      <p:pic>
        <p:nvPicPr>
          <p:cNvPr id="123" name="Google Shape;123;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74639" y="2920770"/>
            <a:ext cx="1194723" cy="1003761"/>
          </a:xfrm>
          <a:prstGeom prst="rect">
            <a:avLst/>
          </a:prstGeom>
          <a:noFill/>
          <a:ln>
            <a:noFill/>
          </a:ln>
        </p:spPr>
      </p:pic>
      <p:pic>
        <p:nvPicPr>
          <p:cNvPr id="124" name="Google Shape;124;p1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44236" y="1829347"/>
            <a:ext cx="3936540" cy="3199306"/>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p:tgtEl>
                                          <p:spTgt spid="122"/>
                                        </p:tgtEl>
                                        <p:attrNameLst>
                                          <p:attrName>ppt_w</p:attrName>
                                        </p:attrNameLst>
                                      </p:cBhvr>
                                      <p:tavLst>
                                        <p:tav tm="0">
                                          <p:val>
                                            <p:strVal val="0"/>
                                          </p:val>
                                        </p:tav>
                                        <p:tav tm="100000">
                                          <p:val>
                                            <p:strVal val="#ppt_w"/>
                                          </p:val>
                                        </p:tav>
                                      </p:tavLst>
                                    </p:anim>
                                    <p:anim calcmode="lin" valueType="num">
                                      <p:cBhvr additive="base">
                                        <p:cTn id="8" dur="500"/>
                                        <p:tgtEl>
                                          <p:spTgt spid="122"/>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3"/>
                                        </p:tgtEl>
                                        <p:attrNameLst>
                                          <p:attrName>style.visibility</p:attrName>
                                        </p:attrNameLst>
                                      </p:cBhvr>
                                      <p:to>
                                        <p:strVal val="visible"/>
                                      </p:to>
                                    </p:set>
                                    <p:anim calcmode="lin" valueType="num">
                                      <p:cBhvr additive="base">
                                        <p:cTn id="12" dur="500"/>
                                        <p:tgtEl>
                                          <p:spTgt spid="123"/>
                                        </p:tgtEl>
                                        <p:attrNameLst>
                                          <p:attrName>ppt_w</p:attrName>
                                        </p:attrNameLst>
                                      </p:cBhvr>
                                      <p:tavLst>
                                        <p:tav tm="0">
                                          <p:val>
                                            <p:strVal val="0"/>
                                          </p:val>
                                        </p:tav>
                                        <p:tav tm="100000">
                                          <p:val>
                                            <p:strVal val="#ppt_w"/>
                                          </p:val>
                                        </p:tav>
                                      </p:tavLst>
                                    </p:anim>
                                    <p:anim calcmode="lin" valueType="num">
                                      <p:cBhvr additive="base">
                                        <p:cTn id="13" dur="500"/>
                                        <p:tgtEl>
                                          <p:spTgt spid="123"/>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additive="base">
                                        <p:cTn id="17" dur="500"/>
                                        <p:tgtEl>
                                          <p:spTgt spid="124"/>
                                        </p:tgtEl>
                                        <p:attrNameLst>
                                          <p:attrName>ppt_w</p:attrName>
                                        </p:attrNameLst>
                                      </p:cBhvr>
                                      <p:tavLst>
                                        <p:tav tm="0">
                                          <p:val>
                                            <p:strVal val="0"/>
                                          </p:val>
                                        </p:tav>
                                        <p:tav tm="100000">
                                          <p:val>
                                            <p:strVal val="#ppt_w"/>
                                          </p:val>
                                        </p:tav>
                                      </p:tavLst>
                                    </p:anim>
                                    <p:anim calcmode="lin" valueType="num">
                                      <p:cBhvr additive="base">
                                        <p:cTn id="18" dur="500"/>
                                        <p:tgtEl>
                                          <p:spTgt spid="1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8" descr="PF_PPT7.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pic>
        <p:nvPicPr>
          <p:cNvPr id="130" name="Google Shape;130;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0170" y="1167879"/>
            <a:ext cx="4684105" cy="4684105"/>
          </a:xfrm>
          <a:prstGeom prst="rect">
            <a:avLst/>
          </a:prstGeom>
          <a:noFill/>
          <a:ln>
            <a:noFill/>
          </a:ln>
        </p:spPr>
      </p:pic>
      <p:pic>
        <p:nvPicPr>
          <p:cNvPr id="131" name="Google Shape;131;p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0170" y="1167879"/>
            <a:ext cx="4684105" cy="4684105"/>
          </a:xfrm>
          <a:prstGeom prst="rect">
            <a:avLst/>
          </a:prstGeom>
          <a:noFill/>
          <a:ln>
            <a:noFill/>
          </a:ln>
        </p:spPr>
      </p:pic>
      <p:pic>
        <p:nvPicPr>
          <p:cNvPr id="132" name="Google Shape;132;p1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80170" y="1167879"/>
            <a:ext cx="4684105" cy="4684105"/>
          </a:xfrm>
          <a:prstGeom prst="rect">
            <a:avLst/>
          </a:prstGeom>
          <a:noFill/>
          <a:ln>
            <a:noFill/>
          </a:ln>
        </p:spPr>
      </p:pic>
      <p:pic>
        <p:nvPicPr>
          <p:cNvPr id="133" name="Google Shape;133;p18" descr="page7a.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789745" y="1155429"/>
            <a:ext cx="2568946" cy="2185169"/>
          </a:xfrm>
          <a:prstGeom prst="rect">
            <a:avLst/>
          </a:prstGeom>
          <a:noFill/>
          <a:ln>
            <a:noFill/>
          </a:ln>
        </p:spPr>
      </p:pic>
      <p:pic>
        <p:nvPicPr>
          <p:cNvPr id="134" name="Google Shape;134;p18" descr="page7b.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150025" y="3509932"/>
            <a:ext cx="2208666" cy="2185169"/>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p:tgtEl>
                                          <p:spTgt spid="13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500"/>
                                        <p:tgtEl>
                                          <p:spTgt spid="13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34"/>
                                        </p:tgtEl>
                                        <p:attrNameLst>
                                          <p:attrName>style.visibility</p:attrName>
                                        </p:attrNameLst>
                                      </p:cBhvr>
                                      <p:to>
                                        <p:strVal val="visible"/>
                                      </p:to>
                                    </p:set>
                                    <p:anim calcmode="lin" valueType="num">
                                      <p:cBhvr additive="base">
                                        <p:cTn id="15" dur="500"/>
                                        <p:tgtEl>
                                          <p:spTgt spid="134"/>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0" presetClass="entr" presetSubtype="0" fill="hold" nodeType="afterEffect">
                                  <p:stCondLst>
                                    <p:cond delay="100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500"/>
                                        <p:tgtEl>
                                          <p:spTgt spid="131"/>
                                        </p:tgtEl>
                                      </p:cBhvr>
                                    </p:animEffect>
                                  </p:childTnLst>
                                </p:cTn>
                              </p:par>
                            </p:childTnLst>
                          </p:cTn>
                        </p:par>
                        <p:par>
                          <p:cTn id="20" fill="hold">
                            <p:stCondLst>
                              <p:cond delay="2000"/>
                            </p:stCondLst>
                            <p:childTnLst>
                              <p:par>
                                <p:cTn id="21" presetID="10" presetClass="entr" presetSubtype="0" fill="hold" nodeType="afterEffect">
                                  <p:stCondLst>
                                    <p:cond delay="2000"/>
                                  </p:stCondLst>
                                  <p:childTnLst>
                                    <p:set>
                                      <p:cBhvr>
                                        <p:cTn id="22" dur="1" fill="hold">
                                          <p:stCondLst>
                                            <p:cond delay="0"/>
                                          </p:stCondLst>
                                        </p:cTn>
                                        <p:tgtEl>
                                          <p:spTgt spid="132"/>
                                        </p:tgtEl>
                                        <p:attrNameLst>
                                          <p:attrName>style.visibility</p:attrName>
                                        </p:attrNameLst>
                                      </p:cBhvr>
                                      <p:to>
                                        <p:strVal val="visible"/>
                                      </p:to>
                                    </p:set>
                                    <p:animEffect transition="in" filter="fade">
                                      <p:cBhvr>
                                        <p:cTn id="23"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9" descr="PF_PPT9.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pic>
        <p:nvPicPr>
          <p:cNvPr id="140" name="Google Shape;140;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36420" y="1493420"/>
            <a:ext cx="3871161" cy="3871161"/>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3000"/>
                                        <p:tgtEl>
                                          <p:spTgt spid="140"/>
                                        </p:tgtEl>
                                        <p:attrNameLst>
                                          <p:attrName>ppt_w</p:attrName>
                                        </p:attrNameLst>
                                      </p:cBhvr>
                                      <p:tavLst>
                                        <p:tav tm="0">
                                          <p:val>
                                            <p:strVal val="0"/>
                                          </p:val>
                                        </p:tav>
                                        <p:tav tm="100000">
                                          <p:val>
                                            <p:strVal val="#ppt_w"/>
                                          </p:val>
                                        </p:tav>
                                      </p:tavLst>
                                    </p:anim>
                                    <p:anim calcmode="lin" valueType="num">
                                      <p:cBhvr additive="base">
                                        <p:cTn id="8" dur="3000"/>
                                        <p:tgtEl>
                                          <p:spTgt spid="14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ctrTitle"/>
          </p:nvPr>
        </p:nvSpPr>
        <p:spPr>
          <a:xfrm>
            <a:off x="685800" y="213042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53" name="Google Shape;153;p21"/>
          <p:cNvSpPr txBox="1">
            <a:spLocks noGrp="1"/>
          </p:cNvSpPr>
          <p:nvPr>
            <p:ph type="subTitle" idx="1"/>
          </p:nvPr>
        </p:nvSpPr>
        <p:spPr>
          <a:xfrm>
            <a:off x="1371600" y="3886200"/>
            <a:ext cx="6400800" cy="17526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endParaRPr/>
          </a:p>
        </p:txBody>
      </p:sp>
      <p:pic>
        <p:nvPicPr>
          <p:cNvPr id="154" name="Google Shape;154;p21"/>
          <p:cNvPicPr preferRelativeResize="0"/>
          <p:nvPr/>
        </p:nvPicPr>
        <p:blipFill>
          <a:blip r:embed="rId3">
            <a:alphaModFix/>
          </a:blip>
          <a:stretch>
            <a:fillRect/>
          </a:stretch>
        </p:blipFill>
        <p:spPr>
          <a:xfrm>
            <a:off x="76200" y="1600200"/>
            <a:ext cx="8991600" cy="33282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ctrTitle"/>
          </p:nvPr>
        </p:nvSpPr>
        <p:spPr>
          <a:xfrm>
            <a:off x="685800" y="213042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61" name="Google Shape;161;p22"/>
          <p:cNvSpPr txBox="1">
            <a:spLocks noGrp="1"/>
          </p:cNvSpPr>
          <p:nvPr>
            <p:ph type="subTitle" idx="1"/>
          </p:nvPr>
        </p:nvSpPr>
        <p:spPr>
          <a:xfrm>
            <a:off x="1371600" y="3886200"/>
            <a:ext cx="6400800" cy="17526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endParaRPr/>
          </a:p>
        </p:txBody>
      </p:sp>
      <p:pic>
        <p:nvPicPr>
          <p:cNvPr id="162" name="Google Shape;162;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304800"/>
            <a:ext cx="8720625" cy="581232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17</Words>
  <Application>Microsoft Macintosh PowerPoint</Application>
  <PresentationFormat>On-screen Show (4:3)</PresentationFormat>
  <Paragraphs>8</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Montserrat</vt:lpstr>
      <vt:lpstr>Calibri</vt:lpstr>
      <vt:lpstr>Office Theme</vt:lpstr>
      <vt:lpstr>Stephanie Lorenzo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Stephanie Lorenzo</dc:title>
  <dc:creator>Lana Turvey-Collins</dc:creator>
  <cp:lastModifiedBy>Sandra Marta</cp:lastModifiedBy>
  <cp:revision>5</cp:revision>
  <dcterms:modified xsi:type="dcterms:W3CDTF">2019-05-21T03:21:44Z</dcterms:modified>
</cp:coreProperties>
</file>