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-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A35082-83DA-464D-BBFC-6FA3F6ED9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A27C34-00A7-442D-AB10-5BD2D25CE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3211C2-AA6A-47E8-9FB9-E1285DA0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7B4E-A5E7-468D-9296-408439B0783F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38653C-A94E-4C8A-B57C-FB6B52B3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572B6B-2FDD-446D-866E-3D5B1E1C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5841-FF56-4812-8505-335E64815B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87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37574-228D-4A4D-9D72-52B99603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2A7A38-D9C7-4864-BCF3-18ACA9DE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01F593-AE35-45DB-87EF-0C8EB489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7B4E-A5E7-468D-9296-408439B0783F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1E1D3A-B341-481B-B38C-506169DE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59798F-A180-4776-B7AF-00AFFC6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5841-FF56-4812-8505-335E64815B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8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F18CCF7-5EB7-4592-9E44-E8D7EB612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9C00EB-0610-4BE5-93A6-E410AB0CF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8E3AFD-E1B7-4931-9A80-54DBDA81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7B4E-A5E7-468D-9296-408439B0783F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31CA7-19FB-4532-B9FC-AEA6EBA3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89DD05-2E40-4901-B047-175D755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5841-FF56-4812-8505-335E64815B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29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3595B-DDA3-4D05-B948-A2FA11F5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72BC4-AE2C-46F8-B71D-5353C0E11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5ACBAF-C875-4415-8560-E41019CE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7B4E-A5E7-468D-9296-408439B0783F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BCD43C-D12A-45EE-AC78-08482D52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2764E7-4B51-45AF-91B3-618968F0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5841-FF56-4812-8505-335E64815B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38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E168AE-282B-4C33-ACB8-D8CA584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532876-C5B8-4159-9305-D8B0D21B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5BF608-96A8-451A-AE68-E82BFCA1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7B4E-A5E7-468D-9296-408439B0783F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0182A9-6D5F-42E0-AFED-7A720A08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781849-5C22-4083-A2DA-7081274D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5841-FF56-4812-8505-335E64815B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1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B74C7-3D46-4D99-A94A-D31FC3F7B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B52F8D-A03E-4265-A791-253471192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AD8837-E31E-4FA3-B857-0647354AF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3E523B-7EBF-42ED-B30A-42BBD26EC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7B4E-A5E7-468D-9296-408439B0783F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14E8C9-1377-468A-BA34-441367E5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EEBB02-005D-47BA-BA9C-2B26CCCC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5841-FF56-4812-8505-335E64815B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59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25CF2-8721-4156-8ED8-80184F97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5BF2E6-143B-4598-9D72-6D972CEE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589EC4-5261-43D4-8802-1EC623A42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0895C2-83E9-492C-91BF-1EBDE21E0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1AB2AB-FEC1-4976-AB44-60BD16E55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A9889C-90BD-4DA8-8A38-BB3E7A5C9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7B4E-A5E7-468D-9296-408439B0783F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A398FD-004A-48D6-BA72-512AD160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D7A06F-6D71-4305-9E18-CCD9109A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5841-FF56-4812-8505-335E64815B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08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6EBF3-8559-4A15-B33B-8F0CDD61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17B8387-0E28-427F-8227-9C874222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7B4E-A5E7-468D-9296-408439B0783F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C3CA32-52D0-4206-9CD3-83F673D1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76CE11-3D09-40DC-9645-CF510B38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5841-FF56-4812-8505-335E64815B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070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A2D87B9-62B1-4CA7-BC07-0DFA8037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7B4E-A5E7-468D-9296-408439B0783F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AF0AF2-088E-42F7-9DF3-3508DD89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067BD-FD3E-47B3-B973-F430BC8F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5841-FF56-4812-8505-335E64815B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80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5F368-0735-4930-9438-4074BEED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4F8B5-EE6C-4C77-97B9-8EFA3C37D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7CD176-A26C-4F14-B464-CCF1FFCDA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38743D-DD99-44E3-843A-FA8FBA39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7B4E-A5E7-468D-9296-408439B0783F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9963B9-ADE7-4C53-8416-9016B09F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9D7697-1BBE-425C-90A7-99ED2E37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5841-FF56-4812-8505-335E64815B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48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F5C7C9-1988-471B-966C-3A2C7A8F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5BD0C7-A295-42CC-AF07-36D64DF5F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46B7CB-8771-427F-A098-7A8E13117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EC99D8-12F0-40BC-980B-AAD7C101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7B4E-A5E7-468D-9296-408439B0783F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D5FB28-3E57-4A9B-AF54-BFEBB177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313AD7-0EFB-48EE-A024-061CA41A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5841-FF56-4812-8505-335E64815B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10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77B76A-044A-4044-B616-89253311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0DE80-23BC-45EA-9E2F-F92E1E651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49C128-4D60-448A-ABB9-E111D245C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47B4E-A5E7-468D-9296-408439B0783F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A8C46E-4AD9-4E6D-B612-F23AF9F2D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43CFD4-BBA8-430D-BBD6-4DBCE3990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05841-FF56-4812-8505-335E64815B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83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bc.net.au/news/image/8418998-3x2-700x467.jpg">
            <a:extLst>
              <a:ext uri="{FF2B5EF4-FFF2-40B4-BE49-F238E27FC236}">
                <a16:creationId xmlns:a16="http://schemas.microsoft.com/office/drawing/2014/main" xmlns="" id="{4FFD0275-D046-43D5-A0EE-C3D927F2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6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acon boniface">
            <a:extLst>
              <a:ext uri="{FF2B5EF4-FFF2-40B4-BE49-F238E27FC236}">
                <a16:creationId xmlns:a16="http://schemas.microsoft.com/office/drawing/2014/main" xmlns="" id="{241AB421-7B39-4507-8984-CEE7B771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07" y="298690"/>
            <a:ext cx="9385938" cy="62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3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Image result for port keats">
            <a:extLst>
              <a:ext uri="{FF2B5EF4-FFF2-40B4-BE49-F238E27FC236}">
                <a16:creationId xmlns:a16="http://schemas.microsoft.com/office/drawing/2014/main" xmlns="" id="{A245412D-8B49-4E11-A2CC-109CD717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3985"/>
            <a:ext cx="12986283" cy="699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deacon boniface">
            <a:extLst>
              <a:ext uri="{FF2B5EF4-FFF2-40B4-BE49-F238E27FC236}">
                <a16:creationId xmlns:a16="http://schemas.microsoft.com/office/drawing/2014/main" xmlns="" id="{2DB4437C-4DC4-4E4E-93C3-66ABCCA1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04" y="133115"/>
            <a:ext cx="4304327" cy="65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ndiginet.com.au/wadeye/gifs/welcome.jpg">
            <a:extLst>
              <a:ext uri="{FF2B5EF4-FFF2-40B4-BE49-F238E27FC236}">
                <a16:creationId xmlns:a16="http://schemas.microsoft.com/office/drawing/2014/main" xmlns="" id="{9E20060E-E7BC-4B28-A1E2-0FB4413C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70" y="554588"/>
            <a:ext cx="3737803" cy="221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indiginet.com.au/wadeye/gifs/map1.jpg">
            <a:extLst>
              <a:ext uri="{FF2B5EF4-FFF2-40B4-BE49-F238E27FC236}">
                <a16:creationId xmlns:a16="http://schemas.microsoft.com/office/drawing/2014/main" xmlns="" id="{E85A9CCB-58A2-4EA6-83BF-5F41559E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70" y="3239473"/>
            <a:ext cx="3755759" cy="253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7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bc.net.au/news/image/8418998-3x2-700x467.jpg">
            <a:extLst>
              <a:ext uri="{FF2B5EF4-FFF2-40B4-BE49-F238E27FC236}">
                <a16:creationId xmlns:a16="http://schemas.microsoft.com/office/drawing/2014/main" xmlns="" id="{4FFD0275-D046-43D5-A0EE-C3D927F2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23" y="0"/>
            <a:ext cx="122293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catholicoutlook.org/co/wp-content/uploads/2019/03/2016-Deacon-Boniface-80-Years-AA-933x445.jpg">
            <a:extLst>
              <a:ext uri="{FF2B5EF4-FFF2-40B4-BE49-F238E27FC236}">
                <a16:creationId xmlns:a16="http://schemas.microsoft.com/office/drawing/2014/main" xmlns="" id="{213D5BA0-260A-4753-B358-0C6E7E5E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24" y="618382"/>
            <a:ext cx="12229323" cy="583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5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ort keats">
            <a:extLst>
              <a:ext uri="{FF2B5EF4-FFF2-40B4-BE49-F238E27FC236}">
                <a16:creationId xmlns:a16="http://schemas.microsoft.com/office/drawing/2014/main" xmlns="" id="{8CCEEB34-CC00-42D3-8EC5-2A685368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928"/>
            <a:ext cx="12192000" cy="789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deacon boniface">
            <a:extLst>
              <a:ext uri="{FF2B5EF4-FFF2-40B4-BE49-F238E27FC236}">
                <a16:creationId xmlns:a16="http://schemas.microsoft.com/office/drawing/2014/main" xmlns="" id="{99C79FD8-E9AB-4972-917D-6F3058446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77" y="543745"/>
            <a:ext cx="9371045" cy="664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bc.net.au/news/image/8418998-3x2-700x467.jpg">
            <a:extLst>
              <a:ext uri="{FF2B5EF4-FFF2-40B4-BE49-F238E27FC236}">
                <a16:creationId xmlns:a16="http://schemas.microsoft.com/office/drawing/2014/main" xmlns="" id="{4FFD0275-D046-43D5-A0EE-C3D927F2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46" y="0"/>
            <a:ext cx="12266645" cy="81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niface and leo">
            <a:extLst>
              <a:ext uri="{FF2B5EF4-FFF2-40B4-BE49-F238E27FC236}">
                <a16:creationId xmlns:a16="http://schemas.microsoft.com/office/drawing/2014/main" xmlns="" id="{AE471ADE-0C35-4D6E-961A-0EB0FAFF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17" y="293911"/>
            <a:ext cx="8383300" cy="63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6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bc.net.au/news/image/8418998-3x2-700x467.jpg">
            <a:extLst>
              <a:ext uri="{FF2B5EF4-FFF2-40B4-BE49-F238E27FC236}">
                <a16:creationId xmlns:a16="http://schemas.microsoft.com/office/drawing/2014/main" xmlns="" id="{4FFD0275-D046-43D5-A0EE-C3D927F2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46" y="0"/>
            <a:ext cx="12266645" cy="81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deacon boniface">
            <a:extLst>
              <a:ext uri="{FF2B5EF4-FFF2-40B4-BE49-F238E27FC236}">
                <a16:creationId xmlns:a16="http://schemas.microsoft.com/office/drawing/2014/main" xmlns="" id="{EFF9E6DC-F5DA-4A80-92C4-450471812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65" y="371769"/>
            <a:ext cx="9210870" cy="61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1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oniface JP II">
            <a:extLst>
              <a:ext uri="{FF2B5EF4-FFF2-40B4-BE49-F238E27FC236}">
                <a16:creationId xmlns:a16="http://schemas.microsoft.com/office/drawing/2014/main" xmlns="" id="{255E6AA4-6B7E-4FCA-94F0-EC8005C6B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13"/>
            <a:ext cx="12192000" cy="90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0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deacon boniface">
            <a:extLst>
              <a:ext uri="{FF2B5EF4-FFF2-40B4-BE49-F238E27FC236}">
                <a16:creationId xmlns:a16="http://schemas.microsoft.com/office/drawing/2014/main" xmlns="" id="{D6F01B16-3008-4B62-9904-89DC1F91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9500" cy="700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1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port keats">
            <a:extLst>
              <a:ext uri="{FF2B5EF4-FFF2-40B4-BE49-F238E27FC236}">
                <a16:creationId xmlns:a16="http://schemas.microsoft.com/office/drawing/2014/main" xmlns="" id="{20B04F8F-0267-4DC8-8B52-2E36E48C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7150" cy="91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boniface perdjert">
            <a:extLst>
              <a:ext uri="{FF2B5EF4-FFF2-40B4-BE49-F238E27FC236}">
                <a16:creationId xmlns:a16="http://schemas.microsoft.com/office/drawing/2014/main" xmlns="" id="{C9C47D07-246E-4A2E-81EF-F6A06B922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0" y="1552721"/>
            <a:ext cx="12217150" cy="398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6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Arthur</dc:creator>
  <cp:lastModifiedBy>Danielle Achikian</cp:lastModifiedBy>
  <cp:revision>3</cp:revision>
  <dcterms:created xsi:type="dcterms:W3CDTF">2019-05-08T02:47:28Z</dcterms:created>
  <dcterms:modified xsi:type="dcterms:W3CDTF">2019-05-09T14:02:00Z</dcterms:modified>
</cp:coreProperties>
</file>