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43"/>
  </p:notesMasterIdLst>
  <p:handoutMasterIdLst>
    <p:handoutMasterId r:id="rId44"/>
  </p:handoutMasterIdLst>
  <p:sldIdLst>
    <p:sldId id="256" r:id="rId2"/>
    <p:sldId id="630" r:id="rId3"/>
    <p:sldId id="853" r:id="rId4"/>
    <p:sldId id="850" r:id="rId5"/>
    <p:sldId id="851" r:id="rId6"/>
    <p:sldId id="847" r:id="rId7"/>
    <p:sldId id="849" r:id="rId8"/>
    <p:sldId id="852" r:id="rId9"/>
    <p:sldId id="722" r:id="rId10"/>
    <p:sldId id="855" r:id="rId11"/>
    <p:sldId id="751" r:id="rId12"/>
    <p:sldId id="854" r:id="rId13"/>
    <p:sldId id="845" r:id="rId14"/>
    <p:sldId id="562" r:id="rId15"/>
    <p:sldId id="833" r:id="rId16"/>
    <p:sldId id="844" r:id="rId17"/>
    <p:sldId id="770" r:id="rId18"/>
    <p:sldId id="842" r:id="rId19"/>
    <p:sldId id="650" r:id="rId20"/>
    <p:sldId id="724" r:id="rId21"/>
    <p:sldId id="725" r:id="rId22"/>
    <p:sldId id="721" r:id="rId23"/>
    <p:sldId id="857" r:id="rId24"/>
    <p:sldId id="858" r:id="rId25"/>
    <p:sldId id="651" r:id="rId26"/>
    <p:sldId id="860" r:id="rId27"/>
    <p:sldId id="654" r:id="rId28"/>
    <p:sldId id="655" r:id="rId29"/>
    <p:sldId id="656" r:id="rId30"/>
    <p:sldId id="657" r:id="rId31"/>
    <p:sldId id="675" r:id="rId32"/>
    <p:sldId id="676" r:id="rId33"/>
    <p:sldId id="861" r:id="rId34"/>
    <p:sldId id="862" r:id="rId35"/>
    <p:sldId id="679" r:id="rId36"/>
    <p:sldId id="723" r:id="rId37"/>
    <p:sldId id="863" r:id="rId38"/>
    <p:sldId id="687" r:id="rId39"/>
    <p:sldId id="864" r:id="rId40"/>
    <p:sldId id="865" r:id="rId41"/>
    <p:sldId id="86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18E"/>
    <a:srgbClr val="3C5E84"/>
    <a:srgbClr val="E6E6E6"/>
    <a:srgbClr val="292E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1" Type="http://schemas.openxmlformats.org/officeDocument/2006/relationships/image" Target="../media/image4.jpeg"/></Relationships>
</file>

<file path=ppt/diagrams/_rels/data9.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80EE9-3F2A-4D67-AC5C-2A278B7655E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EBF8F559-9E24-4B5F-9FF7-FCD5AE59E847}">
      <dgm:prSet phldrT="[Text]" custT="1"/>
      <dgm:spPr>
        <a:blipFill rotWithShape="0">
          <a:blip xmlns:r="http://schemas.openxmlformats.org/officeDocument/2006/relationships" r:embed="rId1"/>
          <a:tile tx="0" ty="0" sx="100000" sy="100000" flip="none" algn="tl"/>
        </a:blipFill>
        <a:effectLst>
          <a:glow rad="228600">
            <a:schemeClr val="accent5">
              <a:satMod val="175000"/>
              <a:alpha val="40000"/>
            </a:schemeClr>
          </a:glow>
        </a:effectLst>
      </dgm:spPr>
      <dgm:t>
        <a:bodyPr/>
        <a:lstStyle/>
        <a:p>
          <a:r>
            <a:rPr lang="en-AU" sz="3200" dirty="0">
              <a:solidFill>
                <a:schemeClr val="tx1"/>
              </a:solidFill>
            </a:rPr>
            <a:t>Way </a:t>
          </a:r>
        </a:p>
        <a:p>
          <a:r>
            <a:rPr lang="en-AU" sz="3200" dirty="0">
              <a:solidFill>
                <a:schemeClr val="tx1"/>
              </a:solidFill>
            </a:rPr>
            <a:t>of </a:t>
          </a:r>
          <a:r>
            <a:rPr lang="en-AU" sz="3200" b="1" dirty="0">
              <a:solidFill>
                <a:schemeClr val="tx1"/>
              </a:solidFill>
            </a:rPr>
            <a:t>doing</a:t>
          </a:r>
        </a:p>
      </dgm:t>
    </dgm:pt>
    <dgm:pt modelId="{6F61924D-63E1-4E34-AE70-060D79DF6C11}" type="sibTrans" cxnId="{0AA62EEE-1F65-4710-9272-5E0A93EA3C4A}">
      <dgm:prSet/>
      <dgm:spPr/>
      <dgm:t>
        <a:bodyPr/>
        <a:lstStyle/>
        <a:p>
          <a:endParaRPr lang="en-AU"/>
        </a:p>
      </dgm:t>
    </dgm:pt>
    <dgm:pt modelId="{12BC0821-D71E-42E1-835B-767B042B3EA2}" type="parTrans" cxnId="{0AA62EEE-1F65-4710-9272-5E0A93EA3C4A}">
      <dgm:prSet/>
      <dgm:spPr/>
      <dgm:t>
        <a:bodyPr/>
        <a:lstStyle/>
        <a:p>
          <a:endParaRPr lang="en-AU"/>
        </a:p>
      </dgm:t>
    </dgm:pt>
    <dgm:pt modelId="{E8285F29-07FD-4893-80A6-D262FF5E4A82}">
      <dgm:prSet phldrT="[Text]" custT="1"/>
      <dgm:spPr>
        <a:blipFill rotWithShape="0">
          <a:blip xmlns:r="http://schemas.openxmlformats.org/officeDocument/2006/relationships" r:embed="rId1"/>
          <a:tile tx="0" ty="0" sx="100000" sy="100000" flip="none" algn="tl"/>
        </a:blipFill>
        <a:effectLst>
          <a:glow rad="228600">
            <a:schemeClr val="accent4">
              <a:satMod val="175000"/>
              <a:alpha val="40000"/>
            </a:schemeClr>
          </a:glow>
          <a:innerShdw blurRad="63500" dist="50800" dir="13500000">
            <a:prstClr val="black">
              <a:alpha val="50000"/>
            </a:prstClr>
          </a:innerShdw>
        </a:effectLst>
      </dgm:spPr>
      <dgm:t>
        <a:bodyPr/>
        <a:lstStyle/>
        <a:p>
          <a:r>
            <a:rPr lang="en-AU" sz="3200" b="0" dirty="0">
              <a:solidFill>
                <a:schemeClr val="tx1"/>
              </a:solidFill>
            </a:rPr>
            <a:t>Way</a:t>
          </a:r>
        </a:p>
        <a:p>
          <a:r>
            <a:rPr lang="en-AU" sz="3200" b="0" dirty="0">
              <a:solidFill>
                <a:schemeClr val="tx1"/>
              </a:solidFill>
            </a:rPr>
            <a:t> of </a:t>
          </a:r>
          <a:r>
            <a:rPr lang="en-AU" sz="3200" b="1" dirty="0">
              <a:solidFill>
                <a:schemeClr val="tx1"/>
              </a:solidFill>
            </a:rPr>
            <a:t>being</a:t>
          </a:r>
        </a:p>
      </dgm:t>
    </dgm:pt>
    <dgm:pt modelId="{CC1B4F06-B91F-4A2A-B2DE-0F5C08DE51FD}" type="sibTrans" cxnId="{EDB233DE-D718-49F2-95D0-BD597A853E19}">
      <dgm:prSet/>
      <dgm:spPr/>
      <dgm:t>
        <a:bodyPr/>
        <a:lstStyle/>
        <a:p>
          <a:endParaRPr lang="en-AU"/>
        </a:p>
      </dgm:t>
    </dgm:pt>
    <dgm:pt modelId="{DD755AF2-B869-42F5-89E3-F7001D0E4DA8}" type="parTrans" cxnId="{EDB233DE-D718-49F2-95D0-BD597A853E19}">
      <dgm:prSet/>
      <dgm:spPr/>
      <dgm:t>
        <a:bodyPr/>
        <a:lstStyle/>
        <a:p>
          <a:endParaRPr lang="en-AU"/>
        </a:p>
      </dgm:t>
    </dgm:pt>
    <dgm:pt modelId="{1530EAA7-3200-48FA-86CB-5076521AD221}" type="pres">
      <dgm:prSet presAssocID="{DCE80EE9-3F2A-4D67-AC5C-2A278B7655EE}" presName="Name0" presStyleCnt="0">
        <dgm:presLayoutVars>
          <dgm:chMax val="1"/>
          <dgm:chPref val="1"/>
          <dgm:dir/>
          <dgm:animOne val="branch"/>
          <dgm:animLvl val="lvl"/>
        </dgm:presLayoutVars>
      </dgm:prSet>
      <dgm:spPr/>
      <dgm:t>
        <a:bodyPr/>
        <a:lstStyle/>
        <a:p>
          <a:endParaRPr lang="en-AU"/>
        </a:p>
      </dgm:t>
    </dgm:pt>
    <dgm:pt modelId="{5280E56C-9376-410E-985F-24A35DB3FC36}" type="pres">
      <dgm:prSet presAssocID="{E8285F29-07FD-4893-80A6-D262FF5E4A82}" presName="Parent" presStyleLbl="node0" presStyleIdx="0" presStyleCnt="1">
        <dgm:presLayoutVars>
          <dgm:chMax val="6"/>
          <dgm:chPref val="6"/>
        </dgm:presLayoutVars>
      </dgm:prSet>
      <dgm:spPr/>
      <dgm:t>
        <a:bodyPr/>
        <a:lstStyle/>
        <a:p>
          <a:endParaRPr lang="en-AU"/>
        </a:p>
      </dgm:t>
    </dgm:pt>
    <dgm:pt modelId="{5DBFCCDE-AD66-4674-AD1C-2F3D1517D570}" type="pres">
      <dgm:prSet presAssocID="{EBF8F559-9E24-4B5F-9FF7-FCD5AE59E847}" presName="Accent1" presStyleCnt="0"/>
      <dgm:spPr/>
    </dgm:pt>
    <dgm:pt modelId="{CD998CC5-1FDC-43F8-991B-2FE33DA20C47}" type="pres">
      <dgm:prSet presAssocID="{EBF8F559-9E24-4B5F-9FF7-FCD5AE59E847}" presName="Accent" presStyleLbl="bgShp" presStyleIdx="0" presStyleCnt="1" custFlipVert="1" custFlipHor="0" custScaleX="36074" custScaleY="8723" custLinFactX="-300000" custLinFactY="-200000" custLinFactNeighborX="-317565" custLinFactNeighborY="-223395"/>
      <dgm:spPr/>
    </dgm:pt>
    <dgm:pt modelId="{8671AAD5-DDED-42EA-9B82-99EBE4C3B9D6}" type="pres">
      <dgm:prSet presAssocID="{EBF8F559-9E24-4B5F-9FF7-FCD5AE59E847}" presName="Child1" presStyleLbl="node1" presStyleIdx="0" presStyleCnt="1" custScaleX="116452">
        <dgm:presLayoutVars>
          <dgm:chMax val="0"/>
          <dgm:chPref val="0"/>
          <dgm:bulletEnabled val="1"/>
        </dgm:presLayoutVars>
      </dgm:prSet>
      <dgm:spPr/>
      <dgm:t>
        <a:bodyPr/>
        <a:lstStyle/>
        <a:p>
          <a:endParaRPr lang="en-AU"/>
        </a:p>
      </dgm:t>
    </dgm:pt>
  </dgm:ptLst>
  <dgm:cxnLst>
    <dgm:cxn modelId="{22BD8A11-3898-4B61-BF00-B342FE997C78}" type="presOf" srcId="{DCE80EE9-3F2A-4D67-AC5C-2A278B7655EE}" destId="{1530EAA7-3200-48FA-86CB-5076521AD221}" srcOrd="0" destOrd="0" presId="urn:microsoft.com/office/officeart/2011/layout/HexagonRadial"/>
    <dgm:cxn modelId="{0AA62EEE-1F65-4710-9272-5E0A93EA3C4A}" srcId="{E8285F29-07FD-4893-80A6-D262FF5E4A82}" destId="{EBF8F559-9E24-4B5F-9FF7-FCD5AE59E847}" srcOrd="0" destOrd="0" parTransId="{12BC0821-D71E-42E1-835B-767B042B3EA2}" sibTransId="{6F61924D-63E1-4E34-AE70-060D79DF6C11}"/>
    <dgm:cxn modelId="{90637155-A9F3-48F3-914F-A898F86CB4A5}" type="presOf" srcId="{EBF8F559-9E24-4B5F-9FF7-FCD5AE59E847}" destId="{8671AAD5-DDED-42EA-9B82-99EBE4C3B9D6}" srcOrd="0" destOrd="0" presId="urn:microsoft.com/office/officeart/2011/layout/HexagonRadial"/>
    <dgm:cxn modelId="{EDB233DE-D718-49F2-95D0-BD597A853E19}" srcId="{DCE80EE9-3F2A-4D67-AC5C-2A278B7655EE}" destId="{E8285F29-07FD-4893-80A6-D262FF5E4A82}" srcOrd="0" destOrd="0" parTransId="{DD755AF2-B869-42F5-89E3-F7001D0E4DA8}" sibTransId="{CC1B4F06-B91F-4A2A-B2DE-0F5C08DE51FD}"/>
    <dgm:cxn modelId="{3D3E8320-FE08-4870-9BEE-B1EDB15E5800}" type="presOf" srcId="{E8285F29-07FD-4893-80A6-D262FF5E4A82}" destId="{5280E56C-9376-410E-985F-24A35DB3FC36}" srcOrd="0" destOrd="0" presId="urn:microsoft.com/office/officeart/2011/layout/HexagonRadial"/>
    <dgm:cxn modelId="{C4BF3F3C-5247-4378-BA77-464243968242}" type="presParOf" srcId="{1530EAA7-3200-48FA-86CB-5076521AD221}" destId="{5280E56C-9376-410E-985F-24A35DB3FC36}" srcOrd="0" destOrd="0" presId="urn:microsoft.com/office/officeart/2011/layout/HexagonRadial"/>
    <dgm:cxn modelId="{5493ECCA-0C22-49BB-87D2-F6EE968710A6}" type="presParOf" srcId="{1530EAA7-3200-48FA-86CB-5076521AD221}" destId="{5DBFCCDE-AD66-4674-AD1C-2F3D1517D570}" srcOrd="1" destOrd="0" presId="urn:microsoft.com/office/officeart/2011/layout/HexagonRadial"/>
    <dgm:cxn modelId="{28E338C8-5108-4482-B10E-E98B793AFDE7}" type="presParOf" srcId="{5DBFCCDE-AD66-4674-AD1C-2F3D1517D570}" destId="{CD998CC5-1FDC-43F8-991B-2FE33DA20C47}" srcOrd="0" destOrd="0" presId="urn:microsoft.com/office/officeart/2011/layout/HexagonRadial"/>
    <dgm:cxn modelId="{85D0ABDF-9EC2-42D4-A5EA-728BE36898D9}" type="presParOf" srcId="{1530EAA7-3200-48FA-86CB-5076521AD221}" destId="{8671AAD5-DDED-42EA-9B82-99EBE4C3B9D6}" srcOrd="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80EE9-3F2A-4D67-AC5C-2A278B7655E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13A8AD3D-975D-4424-B94C-5F133C4235D9}">
      <dgm:prSet phldrT="[Text]" custT="1"/>
      <dgm:spPr>
        <a:gradFill rotWithShape="0">
          <a:gsLst>
            <a:gs pos="32000">
              <a:srgbClr val="0070C0"/>
            </a:gs>
            <a:gs pos="78000">
              <a:schemeClr val="accent1">
                <a:lumMod val="45000"/>
                <a:lumOff val="55000"/>
              </a:schemeClr>
            </a:gs>
            <a:gs pos="100000">
              <a:schemeClr val="accent1">
                <a:lumMod val="45000"/>
                <a:lumOff val="55000"/>
              </a:schemeClr>
            </a:gs>
          </a:gsLst>
          <a:lin ang="5400000" scaled="1"/>
        </a:gradFill>
        <a:ln w="38100">
          <a:solidFill>
            <a:srgbClr val="32518E"/>
          </a:solidFill>
        </a:ln>
      </dgm:spPr>
      <dgm:t>
        <a:bodyPr/>
        <a:lstStyle/>
        <a:p>
          <a:r>
            <a:rPr lang="en-AU" sz="3200" b="1" dirty="0"/>
            <a:t>Leadership</a:t>
          </a:r>
        </a:p>
        <a:p>
          <a:r>
            <a:rPr lang="en-AU" sz="3200" b="1" dirty="0"/>
            <a:t>Theory</a:t>
          </a:r>
        </a:p>
      </dgm:t>
    </dgm:pt>
    <dgm:pt modelId="{5C533393-A2A5-4B03-B0D7-BDAC27FC9F8F}" type="parTrans" cxnId="{C1A03474-4A39-4E59-B140-53F417017F05}">
      <dgm:prSet/>
      <dgm:spPr/>
      <dgm:t>
        <a:bodyPr/>
        <a:lstStyle/>
        <a:p>
          <a:endParaRPr lang="en-AU"/>
        </a:p>
      </dgm:t>
    </dgm:pt>
    <dgm:pt modelId="{A190A2F0-F350-45F9-8B39-48700B0FA631}" type="sibTrans" cxnId="{C1A03474-4A39-4E59-B140-53F417017F05}">
      <dgm:prSet/>
      <dgm:spPr/>
      <dgm:t>
        <a:bodyPr/>
        <a:lstStyle/>
        <a:p>
          <a:endParaRPr lang="en-AU"/>
        </a:p>
      </dgm:t>
    </dgm:pt>
    <dgm:pt modelId="{E8285F29-07FD-4893-80A6-D262FF5E4A82}">
      <dgm:prSet phldrT="[Text]" custT="1"/>
      <dgm:spPr>
        <a:blipFill rotWithShape="0">
          <a:blip xmlns:r="http://schemas.openxmlformats.org/officeDocument/2006/relationships" r:embed="rId1"/>
          <a:tile tx="0" ty="0" sx="100000" sy="100000" flip="none" algn="tl"/>
        </a:blipFill>
        <a:effectLst>
          <a:glow rad="228600">
            <a:schemeClr val="accent4">
              <a:satMod val="175000"/>
              <a:alpha val="40000"/>
            </a:schemeClr>
          </a:glow>
          <a:innerShdw blurRad="63500" dist="50800" dir="13500000">
            <a:prstClr val="black">
              <a:alpha val="50000"/>
            </a:prstClr>
          </a:innerShdw>
        </a:effectLst>
      </dgm:spPr>
      <dgm:t>
        <a:bodyPr/>
        <a:lstStyle/>
        <a:p>
          <a:r>
            <a:rPr lang="en-AU" sz="2800" b="0" dirty="0">
              <a:solidFill>
                <a:schemeClr val="tx1"/>
              </a:solidFill>
            </a:rPr>
            <a:t>Way</a:t>
          </a:r>
        </a:p>
        <a:p>
          <a:r>
            <a:rPr lang="en-AU" sz="2800" b="0" dirty="0">
              <a:solidFill>
                <a:schemeClr val="tx1"/>
              </a:solidFill>
            </a:rPr>
            <a:t> of </a:t>
          </a:r>
          <a:r>
            <a:rPr lang="en-AU" sz="2800" b="1" dirty="0">
              <a:solidFill>
                <a:schemeClr val="tx1"/>
              </a:solidFill>
            </a:rPr>
            <a:t>being</a:t>
          </a:r>
        </a:p>
      </dgm:t>
    </dgm:pt>
    <dgm:pt modelId="{DD755AF2-B869-42F5-89E3-F7001D0E4DA8}" type="parTrans" cxnId="{EDB233DE-D718-49F2-95D0-BD597A853E19}">
      <dgm:prSet/>
      <dgm:spPr/>
      <dgm:t>
        <a:bodyPr/>
        <a:lstStyle/>
        <a:p>
          <a:endParaRPr lang="en-AU"/>
        </a:p>
      </dgm:t>
    </dgm:pt>
    <dgm:pt modelId="{CC1B4F06-B91F-4A2A-B2DE-0F5C08DE51FD}" type="sibTrans" cxnId="{EDB233DE-D718-49F2-95D0-BD597A853E19}">
      <dgm:prSet/>
      <dgm:spPr/>
      <dgm:t>
        <a:bodyPr/>
        <a:lstStyle/>
        <a:p>
          <a:endParaRPr lang="en-AU"/>
        </a:p>
      </dgm:t>
    </dgm:pt>
    <dgm:pt modelId="{EBF8F559-9E24-4B5F-9FF7-FCD5AE59E847}">
      <dgm:prSet phldrT="[Text]" custT="1"/>
      <dgm:spPr>
        <a:blipFill rotWithShape="0">
          <a:blip xmlns:r="http://schemas.openxmlformats.org/officeDocument/2006/relationships" r:embed="rId1"/>
          <a:tile tx="0" ty="0" sx="100000" sy="100000" flip="none" algn="tl"/>
        </a:blipFill>
        <a:effectLst>
          <a:glow rad="228600">
            <a:schemeClr val="accent5">
              <a:satMod val="175000"/>
              <a:alpha val="40000"/>
            </a:schemeClr>
          </a:glow>
        </a:effectLst>
      </dgm:spPr>
      <dgm:t>
        <a:bodyPr/>
        <a:lstStyle/>
        <a:p>
          <a:r>
            <a:rPr lang="en-AU" sz="2800" dirty="0">
              <a:solidFill>
                <a:schemeClr val="tx1"/>
              </a:solidFill>
            </a:rPr>
            <a:t>Way </a:t>
          </a:r>
        </a:p>
        <a:p>
          <a:r>
            <a:rPr lang="en-AU" sz="2800" dirty="0">
              <a:solidFill>
                <a:schemeClr val="tx1"/>
              </a:solidFill>
            </a:rPr>
            <a:t>of </a:t>
          </a:r>
          <a:r>
            <a:rPr lang="en-AU" sz="2800" b="1" dirty="0">
              <a:solidFill>
                <a:schemeClr val="tx1"/>
              </a:solidFill>
            </a:rPr>
            <a:t>doing</a:t>
          </a:r>
        </a:p>
      </dgm:t>
    </dgm:pt>
    <dgm:pt modelId="{6F61924D-63E1-4E34-AE70-060D79DF6C11}" type="sibTrans" cxnId="{0AA62EEE-1F65-4710-9272-5E0A93EA3C4A}">
      <dgm:prSet/>
      <dgm:spPr/>
      <dgm:t>
        <a:bodyPr/>
        <a:lstStyle/>
        <a:p>
          <a:endParaRPr lang="en-AU"/>
        </a:p>
      </dgm:t>
    </dgm:pt>
    <dgm:pt modelId="{12BC0821-D71E-42E1-835B-767B042B3EA2}" type="parTrans" cxnId="{0AA62EEE-1F65-4710-9272-5E0A93EA3C4A}">
      <dgm:prSet/>
      <dgm:spPr/>
      <dgm:t>
        <a:bodyPr/>
        <a:lstStyle/>
        <a:p>
          <a:endParaRPr lang="en-AU"/>
        </a:p>
      </dgm:t>
    </dgm:pt>
    <dgm:pt modelId="{1530EAA7-3200-48FA-86CB-5076521AD221}" type="pres">
      <dgm:prSet presAssocID="{DCE80EE9-3F2A-4D67-AC5C-2A278B7655EE}" presName="Name0" presStyleCnt="0">
        <dgm:presLayoutVars>
          <dgm:chMax val="1"/>
          <dgm:chPref val="1"/>
          <dgm:dir/>
          <dgm:animOne val="branch"/>
          <dgm:animLvl val="lvl"/>
        </dgm:presLayoutVars>
      </dgm:prSet>
      <dgm:spPr/>
      <dgm:t>
        <a:bodyPr/>
        <a:lstStyle/>
        <a:p>
          <a:endParaRPr lang="en-AU"/>
        </a:p>
      </dgm:t>
    </dgm:pt>
    <dgm:pt modelId="{1E6947F3-7B95-4389-AAA1-D5B418208B7B}" type="pres">
      <dgm:prSet presAssocID="{13A8AD3D-975D-4424-B94C-5F133C4235D9}" presName="Parent" presStyleLbl="node0" presStyleIdx="0" presStyleCnt="1" custScaleX="131093" custScaleY="119860" custLinFactNeighborX="-1237" custLinFactNeighborY="14">
        <dgm:presLayoutVars>
          <dgm:chMax val="6"/>
          <dgm:chPref val="6"/>
        </dgm:presLayoutVars>
      </dgm:prSet>
      <dgm:spPr/>
      <dgm:t>
        <a:bodyPr/>
        <a:lstStyle/>
        <a:p>
          <a:endParaRPr lang="en-AU"/>
        </a:p>
      </dgm:t>
    </dgm:pt>
    <dgm:pt modelId="{CE857A92-3044-448C-943A-6266DAA15608}" type="pres">
      <dgm:prSet presAssocID="{E8285F29-07FD-4893-80A6-D262FF5E4A82}" presName="Accent1" presStyleCnt="0"/>
      <dgm:spPr/>
    </dgm:pt>
    <dgm:pt modelId="{C5A465B5-AA8C-4362-891D-A4EB39BCFC4F}" type="pres">
      <dgm:prSet presAssocID="{E8285F29-07FD-4893-80A6-D262FF5E4A82}" presName="Accent" presStyleLbl="bgShp" presStyleIdx="0" presStyleCnt="2" custLinFactNeighborX="-91764" custLinFactNeighborY="4892"/>
      <dgm:spPr/>
    </dgm:pt>
    <dgm:pt modelId="{7FD81EDB-3CF4-4E07-9719-74FB1BCDCBEB}" type="pres">
      <dgm:prSet presAssocID="{E8285F29-07FD-4893-80A6-D262FF5E4A82}" presName="Child1" presStyleLbl="node1" presStyleIdx="0" presStyleCnt="2">
        <dgm:presLayoutVars>
          <dgm:chMax val="0"/>
          <dgm:chPref val="0"/>
          <dgm:bulletEnabled val="1"/>
        </dgm:presLayoutVars>
      </dgm:prSet>
      <dgm:spPr/>
      <dgm:t>
        <a:bodyPr/>
        <a:lstStyle/>
        <a:p>
          <a:endParaRPr lang="en-AU"/>
        </a:p>
      </dgm:t>
    </dgm:pt>
    <dgm:pt modelId="{1BEDAFF5-B03F-4750-8B78-05343A819247}" type="pres">
      <dgm:prSet presAssocID="{EBF8F559-9E24-4B5F-9FF7-FCD5AE59E847}" presName="Accent2" presStyleCnt="0"/>
      <dgm:spPr/>
    </dgm:pt>
    <dgm:pt modelId="{CD998CC5-1FDC-43F8-991B-2FE33DA20C47}" type="pres">
      <dgm:prSet presAssocID="{EBF8F559-9E24-4B5F-9FF7-FCD5AE59E847}" presName="Accent" presStyleLbl="bgShp" presStyleIdx="1" presStyleCnt="2" custFlipVert="1" custFlipHor="0" custScaleX="36074" custScaleY="8723" custLinFactX="-300000" custLinFactY="-200000" custLinFactNeighborX="-317565" custLinFactNeighborY="-223395"/>
      <dgm:spPr/>
    </dgm:pt>
    <dgm:pt modelId="{F5DF3DE1-B258-4A79-BB3F-B264A6027BC7}" type="pres">
      <dgm:prSet presAssocID="{EBF8F559-9E24-4B5F-9FF7-FCD5AE59E847}" presName="Child2" presStyleLbl="node1" presStyleIdx="1" presStyleCnt="2">
        <dgm:presLayoutVars>
          <dgm:chMax val="0"/>
          <dgm:chPref val="0"/>
          <dgm:bulletEnabled val="1"/>
        </dgm:presLayoutVars>
      </dgm:prSet>
      <dgm:spPr/>
      <dgm:t>
        <a:bodyPr/>
        <a:lstStyle/>
        <a:p>
          <a:endParaRPr lang="en-AU"/>
        </a:p>
      </dgm:t>
    </dgm:pt>
  </dgm:ptLst>
  <dgm:cxnLst>
    <dgm:cxn modelId="{C1A03474-4A39-4E59-B140-53F417017F05}" srcId="{DCE80EE9-3F2A-4D67-AC5C-2A278B7655EE}" destId="{13A8AD3D-975D-4424-B94C-5F133C4235D9}" srcOrd="0" destOrd="0" parTransId="{5C533393-A2A5-4B03-B0D7-BDAC27FC9F8F}" sibTransId="{A190A2F0-F350-45F9-8B39-48700B0FA631}"/>
    <dgm:cxn modelId="{22BD8A11-3898-4B61-BF00-B342FE997C78}" type="presOf" srcId="{DCE80EE9-3F2A-4D67-AC5C-2A278B7655EE}" destId="{1530EAA7-3200-48FA-86CB-5076521AD221}" srcOrd="0" destOrd="0" presId="urn:microsoft.com/office/officeart/2011/layout/HexagonRadial"/>
    <dgm:cxn modelId="{C1474983-367A-4455-B43C-CC380EFE5310}" type="presOf" srcId="{E8285F29-07FD-4893-80A6-D262FF5E4A82}" destId="{7FD81EDB-3CF4-4E07-9719-74FB1BCDCBEB}" srcOrd="0" destOrd="0" presId="urn:microsoft.com/office/officeart/2011/layout/HexagonRadial"/>
    <dgm:cxn modelId="{0AA62EEE-1F65-4710-9272-5E0A93EA3C4A}" srcId="{13A8AD3D-975D-4424-B94C-5F133C4235D9}" destId="{EBF8F559-9E24-4B5F-9FF7-FCD5AE59E847}" srcOrd="1" destOrd="0" parTransId="{12BC0821-D71E-42E1-835B-767B042B3EA2}" sibTransId="{6F61924D-63E1-4E34-AE70-060D79DF6C11}"/>
    <dgm:cxn modelId="{9DD28BF1-3603-425E-9AB0-F24CE7944A0D}" type="presOf" srcId="{EBF8F559-9E24-4B5F-9FF7-FCD5AE59E847}" destId="{F5DF3DE1-B258-4A79-BB3F-B264A6027BC7}" srcOrd="0" destOrd="0" presId="urn:microsoft.com/office/officeart/2011/layout/HexagonRadial"/>
    <dgm:cxn modelId="{EDB233DE-D718-49F2-95D0-BD597A853E19}" srcId="{13A8AD3D-975D-4424-B94C-5F133C4235D9}" destId="{E8285F29-07FD-4893-80A6-D262FF5E4A82}" srcOrd="0" destOrd="0" parTransId="{DD755AF2-B869-42F5-89E3-F7001D0E4DA8}" sibTransId="{CC1B4F06-B91F-4A2A-B2DE-0F5C08DE51FD}"/>
    <dgm:cxn modelId="{8CA126EB-ACDB-48FC-AF48-0B048FFE03E0}" type="presOf" srcId="{13A8AD3D-975D-4424-B94C-5F133C4235D9}" destId="{1E6947F3-7B95-4389-AAA1-D5B418208B7B}" srcOrd="0" destOrd="0" presId="urn:microsoft.com/office/officeart/2011/layout/HexagonRadial"/>
    <dgm:cxn modelId="{65A33DEE-E1BD-4A4C-8FD8-B5F3384A9110}" type="presParOf" srcId="{1530EAA7-3200-48FA-86CB-5076521AD221}" destId="{1E6947F3-7B95-4389-AAA1-D5B418208B7B}" srcOrd="0" destOrd="0" presId="urn:microsoft.com/office/officeart/2011/layout/HexagonRadial"/>
    <dgm:cxn modelId="{151F546E-18F3-403B-A29E-348664623720}" type="presParOf" srcId="{1530EAA7-3200-48FA-86CB-5076521AD221}" destId="{CE857A92-3044-448C-943A-6266DAA15608}" srcOrd="1" destOrd="0" presId="urn:microsoft.com/office/officeart/2011/layout/HexagonRadial"/>
    <dgm:cxn modelId="{DF38F409-3794-4143-B3A0-5C312A176D5F}" type="presParOf" srcId="{CE857A92-3044-448C-943A-6266DAA15608}" destId="{C5A465B5-AA8C-4362-891D-A4EB39BCFC4F}" srcOrd="0" destOrd="0" presId="urn:microsoft.com/office/officeart/2011/layout/HexagonRadial"/>
    <dgm:cxn modelId="{9C139C81-9A4C-478F-97B2-8D68679470BC}" type="presParOf" srcId="{1530EAA7-3200-48FA-86CB-5076521AD221}" destId="{7FD81EDB-3CF4-4E07-9719-74FB1BCDCBEB}" srcOrd="2" destOrd="0" presId="urn:microsoft.com/office/officeart/2011/layout/HexagonRadial"/>
    <dgm:cxn modelId="{E746FF74-AB8C-491E-B06B-16E0ACDEF0FF}" type="presParOf" srcId="{1530EAA7-3200-48FA-86CB-5076521AD221}" destId="{1BEDAFF5-B03F-4750-8B78-05343A819247}" srcOrd="3" destOrd="0" presId="urn:microsoft.com/office/officeart/2011/layout/HexagonRadial"/>
    <dgm:cxn modelId="{6350F3F0-124A-4230-B1D1-84551860E119}" type="presParOf" srcId="{1BEDAFF5-B03F-4750-8B78-05343A819247}" destId="{CD998CC5-1FDC-43F8-991B-2FE33DA20C47}" srcOrd="0" destOrd="0" presId="urn:microsoft.com/office/officeart/2011/layout/HexagonRadial"/>
    <dgm:cxn modelId="{E7A2A499-7842-4AE9-ACFC-DC6D0E773E85}" type="presParOf" srcId="{1530EAA7-3200-48FA-86CB-5076521AD221}" destId="{F5DF3DE1-B258-4A79-BB3F-B264A6027BC7}" srcOrd="4"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80EE9-3F2A-4D67-AC5C-2A278B7655E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13A8AD3D-975D-4424-B94C-5F133C4235D9}">
      <dgm:prSet phldrT="[Text]" custT="1"/>
      <dgm:spPr>
        <a:gradFill rotWithShape="0">
          <a:gsLst>
            <a:gs pos="32000">
              <a:srgbClr val="0070C0"/>
            </a:gs>
            <a:gs pos="78000">
              <a:schemeClr val="accent1">
                <a:lumMod val="45000"/>
                <a:lumOff val="55000"/>
              </a:schemeClr>
            </a:gs>
            <a:gs pos="100000">
              <a:schemeClr val="accent1">
                <a:lumMod val="45000"/>
                <a:lumOff val="55000"/>
              </a:schemeClr>
            </a:gs>
          </a:gsLst>
          <a:lin ang="5400000" scaled="1"/>
        </a:gradFill>
        <a:ln w="38100">
          <a:solidFill>
            <a:srgbClr val="32518E"/>
          </a:solidFill>
        </a:ln>
      </dgm:spPr>
      <dgm:t>
        <a:bodyPr/>
        <a:lstStyle/>
        <a:p>
          <a:r>
            <a:rPr lang="en-AU" sz="2400" b="1" dirty="0"/>
            <a:t>Leadership</a:t>
          </a:r>
        </a:p>
        <a:p>
          <a:r>
            <a:rPr lang="en-AU" sz="2400" b="1" dirty="0"/>
            <a:t>Theory</a:t>
          </a:r>
        </a:p>
      </dgm:t>
    </dgm:pt>
    <dgm:pt modelId="{5C533393-A2A5-4B03-B0D7-BDAC27FC9F8F}" type="parTrans" cxnId="{C1A03474-4A39-4E59-B140-53F417017F05}">
      <dgm:prSet/>
      <dgm:spPr/>
      <dgm:t>
        <a:bodyPr/>
        <a:lstStyle/>
        <a:p>
          <a:endParaRPr lang="en-AU"/>
        </a:p>
      </dgm:t>
    </dgm:pt>
    <dgm:pt modelId="{A190A2F0-F350-45F9-8B39-48700B0FA631}" type="sibTrans" cxnId="{C1A03474-4A39-4E59-B140-53F417017F05}">
      <dgm:prSet/>
      <dgm:spPr/>
      <dgm:t>
        <a:bodyPr/>
        <a:lstStyle/>
        <a:p>
          <a:endParaRPr lang="en-AU"/>
        </a:p>
      </dgm:t>
    </dgm:pt>
    <dgm:pt modelId="{66047293-06B4-4E83-A568-89A4D9E17A18}">
      <dgm:prSet phldrT="[Text]" custT="1"/>
      <dgm:spPr>
        <a:pattFill prst="dkVert">
          <a:fgClr>
            <a:schemeClr val="accent1">
              <a:hueOff val="0"/>
              <a:satOff val="0"/>
              <a:lumOff val="0"/>
            </a:schemeClr>
          </a:fgClr>
          <a:bgClr>
            <a:schemeClr val="bg1"/>
          </a:bgClr>
        </a:pattFill>
        <a:ln>
          <a:solidFill>
            <a:schemeClr val="tx2"/>
          </a:solidFill>
        </a:ln>
        <a:effectLst>
          <a:glow rad="63500">
            <a:schemeClr val="accent4">
              <a:satMod val="175000"/>
              <a:alpha val="40000"/>
            </a:schemeClr>
          </a:glow>
        </a:effectLst>
        <a:scene3d>
          <a:camera prst="orthographicFront"/>
          <a:lightRig rig="threePt" dir="t"/>
        </a:scene3d>
        <a:sp3d>
          <a:bevelT prst="relaxedInset"/>
        </a:sp3d>
      </dgm:spPr>
      <dgm:t>
        <a:bodyPr/>
        <a:lstStyle/>
        <a:p>
          <a:r>
            <a:rPr lang="en-AU" sz="2000" b="1" dirty="0">
              <a:solidFill>
                <a:schemeClr val="tx1"/>
              </a:solidFill>
            </a:rPr>
            <a:t>Context</a:t>
          </a:r>
        </a:p>
      </dgm:t>
    </dgm:pt>
    <dgm:pt modelId="{22DCD2BF-D252-4779-AC4A-C7808628D54E}" type="parTrans" cxnId="{C1179C76-5B1A-4AF8-BA86-E87A36DE7D54}">
      <dgm:prSet/>
      <dgm:spPr/>
      <dgm:t>
        <a:bodyPr/>
        <a:lstStyle/>
        <a:p>
          <a:endParaRPr lang="en-AU"/>
        </a:p>
      </dgm:t>
    </dgm:pt>
    <dgm:pt modelId="{08B84B67-4A16-4D07-A957-1BDD560A362A}" type="sibTrans" cxnId="{C1179C76-5B1A-4AF8-BA86-E87A36DE7D54}">
      <dgm:prSet/>
      <dgm:spPr/>
      <dgm:t>
        <a:bodyPr/>
        <a:lstStyle/>
        <a:p>
          <a:endParaRPr lang="en-AU"/>
        </a:p>
      </dgm:t>
    </dgm:pt>
    <dgm:pt modelId="{E8285F29-07FD-4893-80A6-D262FF5E4A82}">
      <dgm:prSet phldrT="[Text]" custT="1"/>
      <dgm:spPr>
        <a:blipFill rotWithShape="0">
          <a:blip xmlns:r="http://schemas.openxmlformats.org/officeDocument/2006/relationships" r:embed="rId1"/>
          <a:tile tx="0" ty="0" sx="100000" sy="100000" flip="none" algn="tl"/>
        </a:blipFill>
        <a:effectLst>
          <a:glow rad="228600">
            <a:schemeClr val="accent4">
              <a:satMod val="175000"/>
              <a:alpha val="40000"/>
            </a:schemeClr>
          </a:glow>
          <a:innerShdw blurRad="63500" dist="50800" dir="13500000">
            <a:prstClr val="black">
              <a:alpha val="50000"/>
            </a:prstClr>
          </a:innerShdw>
        </a:effectLst>
      </dgm:spPr>
      <dgm:t>
        <a:bodyPr/>
        <a:lstStyle/>
        <a:p>
          <a:r>
            <a:rPr lang="en-AU" sz="2000" b="0" dirty="0">
              <a:solidFill>
                <a:schemeClr val="tx1"/>
              </a:solidFill>
            </a:rPr>
            <a:t>Way</a:t>
          </a:r>
        </a:p>
        <a:p>
          <a:r>
            <a:rPr lang="en-AU" sz="2000" b="0" dirty="0">
              <a:solidFill>
                <a:schemeClr val="tx1"/>
              </a:solidFill>
            </a:rPr>
            <a:t> of </a:t>
          </a:r>
          <a:r>
            <a:rPr lang="en-AU" sz="2000" b="1" dirty="0">
              <a:solidFill>
                <a:schemeClr val="tx1"/>
              </a:solidFill>
            </a:rPr>
            <a:t>being</a:t>
          </a:r>
        </a:p>
      </dgm:t>
    </dgm:pt>
    <dgm:pt modelId="{DD755AF2-B869-42F5-89E3-F7001D0E4DA8}" type="parTrans" cxnId="{EDB233DE-D718-49F2-95D0-BD597A853E19}">
      <dgm:prSet/>
      <dgm:spPr/>
      <dgm:t>
        <a:bodyPr/>
        <a:lstStyle/>
        <a:p>
          <a:endParaRPr lang="en-AU"/>
        </a:p>
      </dgm:t>
    </dgm:pt>
    <dgm:pt modelId="{CC1B4F06-B91F-4A2A-B2DE-0F5C08DE51FD}" type="sibTrans" cxnId="{EDB233DE-D718-49F2-95D0-BD597A853E19}">
      <dgm:prSet/>
      <dgm:spPr/>
      <dgm:t>
        <a:bodyPr/>
        <a:lstStyle/>
        <a:p>
          <a:endParaRPr lang="en-AU"/>
        </a:p>
      </dgm:t>
    </dgm:pt>
    <dgm:pt modelId="{EBF8F559-9E24-4B5F-9FF7-FCD5AE59E847}">
      <dgm:prSet phldrT="[Text]" custT="1"/>
      <dgm:spPr>
        <a:blipFill rotWithShape="0">
          <a:blip xmlns:r="http://schemas.openxmlformats.org/officeDocument/2006/relationships" r:embed="rId1"/>
          <a:tile tx="0" ty="0" sx="100000" sy="100000" flip="none" algn="tl"/>
        </a:blipFill>
        <a:effectLst>
          <a:glow rad="228600">
            <a:schemeClr val="accent5">
              <a:satMod val="175000"/>
              <a:alpha val="40000"/>
            </a:schemeClr>
          </a:glow>
        </a:effectLst>
      </dgm:spPr>
      <dgm:t>
        <a:bodyPr/>
        <a:lstStyle/>
        <a:p>
          <a:r>
            <a:rPr lang="en-AU" sz="2000" dirty="0">
              <a:solidFill>
                <a:schemeClr val="tx1"/>
              </a:solidFill>
            </a:rPr>
            <a:t>Way </a:t>
          </a:r>
        </a:p>
        <a:p>
          <a:r>
            <a:rPr lang="en-AU" sz="2000" dirty="0">
              <a:solidFill>
                <a:schemeClr val="tx1"/>
              </a:solidFill>
            </a:rPr>
            <a:t>of </a:t>
          </a:r>
          <a:r>
            <a:rPr lang="en-AU" sz="2000" b="1" dirty="0">
              <a:solidFill>
                <a:schemeClr val="tx1"/>
              </a:solidFill>
            </a:rPr>
            <a:t>doing</a:t>
          </a:r>
        </a:p>
      </dgm:t>
    </dgm:pt>
    <dgm:pt modelId="{6F61924D-63E1-4E34-AE70-060D79DF6C11}" type="sibTrans" cxnId="{0AA62EEE-1F65-4710-9272-5E0A93EA3C4A}">
      <dgm:prSet/>
      <dgm:spPr/>
      <dgm:t>
        <a:bodyPr/>
        <a:lstStyle/>
        <a:p>
          <a:endParaRPr lang="en-AU"/>
        </a:p>
      </dgm:t>
    </dgm:pt>
    <dgm:pt modelId="{12BC0821-D71E-42E1-835B-767B042B3EA2}" type="parTrans" cxnId="{0AA62EEE-1F65-4710-9272-5E0A93EA3C4A}">
      <dgm:prSet/>
      <dgm:spPr/>
      <dgm:t>
        <a:bodyPr/>
        <a:lstStyle/>
        <a:p>
          <a:endParaRPr lang="en-AU"/>
        </a:p>
      </dgm:t>
    </dgm:pt>
    <dgm:pt modelId="{20437BB5-84F3-478B-916E-959423CB83FB}">
      <dgm:prSet phldrT="[Text]" custT="1"/>
      <dgm:spPr>
        <a:solidFill>
          <a:schemeClr val="bg1"/>
        </a:solidFill>
      </dgm:spPr>
      <dgm:t>
        <a:bodyPr/>
        <a:lstStyle/>
        <a:p>
          <a:r>
            <a:rPr lang="en-AU" sz="2000" dirty="0">
              <a:solidFill>
                <a:schemeClr val="tx1"/>
              </a:solidFill>
            </a:rPr>
            <a:t> </a:t>
          </a:r>
          <a:endParaRPr lang="en-AU" sz="2000" b="1" dirty="0">
            <a:solidFill>
              <a:schemeClr val="tx1"/>
            </a:solidFill>
          </a:endParaRPr>
        </a:p>
      </dgm:t>
    </dgm:pt>
    <dgm:pt modelId="{79566401-A7AF-499B-87DE-F82038001D24}" type="sibTrans" cxnId="{7A6CE7CD-6061-4812-A3F5-3EE324A94B74}">
      <dgm:prSet/>
      <dgm:spPr/>
      <dgm:t>
        <a:bodyPr/>
        <a:lstStyle/>
        <a:p>
          <a:endParaRPr lang="en-AU"/>
        </a:p>
      </dgm:t>
    </dgm:pt>
    <dgm:pt modelId="{FB2B315F-A0B5-45BD-822C-89CB98A7903B}" type="parTrans" cxnId="{7A6CE7CD-6061-4812-A3F5-3EE324A94B74}">
      <dgm:prSet/>
      <dgm:spPr/>
      <dgm:t>
        <a:bodyPr/>
        <a:lstStyle/>
        <a:p>
          <a:endParaRPr lang="en-AU"/>
        </a:p>
      </dgm:t>
    </dgm:pt>
    <dgm:pt modelId="{1530EAA7-3200-48FA-86CB-5076521AD221}" type="pres">
      <dgm:prSet presAssocID="{DCE80EE9-3F2A-4D67-AC5C-2A278B7655EE}" presName="Name0" presStyleCnt="0">
        <dgm:presLayoutVars>
          <dgm:chMax val="1"/>
          <dgm:chPref val="1"/>
          <dgm:dir/>
          <dgm:animOne val="branch"/>
          <dgm:animLvl val="lvl"/>
        </dgm:presLayoutVars>
      </dgm:prSet>
      <dgm:spPr/>
      <dgm:t>
        <a:bodyPr/>
        <a:lstStyle/>
        <a:p>
          <a:endParaRPr lang="en-AU"/>
        </a:p>
      </dgm:t>
    </dgm:pt>
    <dgm:pt modelId="{1E6947F3-7B95-4389-AAA1-D5B418208B7B}" type="pres">
      <dgm:prSet presAssocID="{13A8AD3D-975D-4424-B94C-5F133C4235D9}" presName="Parent" presStyleLbl="node0" presStyleIdx="0" presStyleCnt="1" custScaleX="131093" custScaleY="119860" custLinFactNeighborX="-1237" custLinFactNeighborY="14">
        <dgm:presLayoutVars>
          <dgm:chMax val="6"/>
          <dgm:chPref val="6"/>
        </dgm:presLayoutVars>
      </dgm:prSet>
      <dgm:spPr/>
      <dgm:t>
        <a:bodyPr/>
        <a:lstStyle/>
        <a:p>
          <a:endParaRPr lang="en-AU"/>
        </a:p>
      </dgm:t>
    </dgm:pt>
    <dgm:pt modelId="{B77B9792-FA79-4660-9DED-D68F1FB120A4}" type="pres">
      <dgm:prSet presAssocID="{66047293-06B4-4E83-A568-89A4D9E17A18}" presName="Accent1" presStyleCnt="0"/>
      <dgm:spPr/>
    </dgm:pt>
    <dgm:pt modelId="{FC2132BE-B49F-4440-89F0-E069AC7904BD}" type="pres">
      <dgm:prSet presAssocID="{66047293-06B4-4E83-A568-89A4D9E17A18}" presName="Accent" presStyleLbl="bgShp" presStyleIdx="0" presStyleCnt="4"/>
      <dgm:spPr/>
    </dgm:pt>
    <dgm:pt modelId="{F8D0311D-644A-4893-8CA3-AC6E1235E6D2}" type="pres">
      <dgm:prSet presAssocID="{66047293-06B4-4E83-A568-89A4D9E17A18}" presName="Child1" presStyleLbl="node1" presStyleIdx="0" presStyleCnt="4" custScaleX="121303" custScaleY="88733" custLinFactNeighborX="99" custLinFactNeighborY="6499">
        <dgm:presLayoutVars>
          <dgm:chMax val="0"/>
          <dgm:chPref val="0"/>
          <dgm:bulletEnabled val="1"/>
        </dgm:presLayoutVars>
      </dgm:prSet>
      <dgm:spPr/>
      <dgm:t>
        <a:bodyPr/>
        <a:lstStyle/>
        <a:p>
          <a:endParaRPr lang="en-AU"/>
        </a:p>
      </dgm:t>
    </dgm:pt>
    <dgm:pt modelId="{6043D5F9-44F7-493A-B8A2-ED9A09FC6E70}" type="pres">
      <dgm:prSet presAssocID="{E8285F29-07FD-4893-80A6-D262FF5E4A82}" presName="Accent2" presStyleCnt="0"/>
      <dgm:spPr/>
    </dgm:pt>
    <dgm:pt modelId="{C5A465B5-AA8C-4362-891D-A4EB39BCFC4F}" type="pres">
      <dgm:prSet presAssocID="{E8285F29-07FD-4893-80A6-D262FF5E4A82}" presName="Accent" presStyleLbl="bgShp" presStyleIdx="1" presStyleCnt="4" custLinFactNeighborX="-91764" custLinFactNeighborY="4892"/>
      <dgm:spPr/>
    </dgm:pt>
    <dgm:pt modelId="{ACBFBDCE-AEC7-4DBA-BC7B-825961DA18B1}" type="pres">
      <dgm:prSet presAssocID="{E8285F29-07FD-4893-80A6-D262FF5E4A82}" presName="Child2" presStyleLbl="node1" presStyleIdx="1" presStyleCnt="4" custScaleX="103592" custScaleY="109047" custLinFactNeighborX="6800" custLinFactNeighborY="-3600">
        <dgm:presLayoutVars>
          <dgm:chMax val="0"/>
          <dgm:chPref val="0"/>
          <dgm:bulletEnabled val="1"/>
        </dgm:presLayoutVars>
      </dgm:prSet>
      <dgm:spPr/>
      <dgm:t>
        <a:bodyPr/>
        <a:lstStyle/>
        <a:p>
          <a:endParaRPr lang="en-AU"/>
        </a:p>
      </dgm:t>
    </dgm:pt>
    <dgm:pt modelId="{ECF920C9-BA9C-4E4B-9E34-BC1E9670B4BC}" type="pres">
      <dgm:prSet presAssocID="{EBF8F559-9E24-4B5F-9FF7-FCD5AE59E847}" presName="Accent3" presStyleCnt="0"/>
      <dgm:spPr/>
    </dgm:pt>
    <dgm:pt modelId="{CD998CC5-1FDC-43F8-991B-2FE33DA20C47}" type="pres">
      <dgm:prSet presAssocID="{EBF8F559-9E24-4B5F-9FF7-FCD5AE59E847}" presName="Accent" presStyleLbl="bgShp" presStyleIdx="2" presStyleCnt="4" custFlipVert="1" custFlipHor="0" custScaleX="36074" custScaleY="8723" custLinFactX="-300000" custLinFactY="-200000" custLinFactNeighborX="-317565" custLinFactNeighborY="-223395"/>
      <dgm:spPr/>
    </dgm:pt>
    <dgm:pt modelId="{B53951A0-484E-4197-9D0C-89A5AC842272}" type="pres">
      <dgm:prSet presAssocID="{EBF8F559-9E24-4B5F-9FF7-FCD5AE59E847}" presName="Child3" presStyleLbl="node1" presStyleIdx="2" presStyleCnt="4" custScaleX="106103" custScaleY="107451" custLinFactNeighborX="9730" custLinFactNeighborY="974">
        <dgm:presLayoutVars>
          <dgm:chMax val="0"/>
          <dgm:chPref val="0"/>
          <dgm:bulletEnabled val="1"/>
        </dgm:presLayoutVars>
      </dgm:prSet>
      <dgm:spPr/>
      <dgm:t>
        <a:bodyPr/>
        <a:lstStyle/>
        <a:p>
          <a:endParaRPr lang="en-AU"/>
        </a:p>
      </dgm:t>
    </dgm:pt>
    <dgm:pt modelId="{A9CCAE8F-B8EC-47D9-87FB-D831C9DAE0B6}" type="pres">
      <dgm:prSet presAssocID="{20437BB5-84F3-478B-916E-959423CB83FB}" presName="Accent4" presStyleCnt="0"/>
      <dgm:spPr/>
    </dgm:pt>
    <dgm:pt modelId="{97ADAF6A-8773-4C00-BA4B-573AC82C8F81}" type="pres">
      <dgm:prSet presAssocID="{20437BB5-84F3-478B-916E-959423CB83FB}" presName="Accent" presStyleLbl="bgShp" presStyleIdx="3" presStyleCnt="4" custFlipVert="0" custFlipHor="0" custScaleX="26062" custScaleY="13021" custLinFactX="-200000" custLinFactY="-160466" custLinFactNeighborX="-245406" custLinFactNeighborY="-200000"/>
      <dgm:spPr/>
    </dgm:pt>
    <dgm:pt modelId="{83C16331-1C66-40DB-BA64-9C39BC2D9622}" type="pres">
      <dgm:prSet presAssocID="{20437BB5-84F3-478B-916E-959423CB83FB}" presName="Child4" presStyleLbl="node1" presStyleIdx="3" presStyleCnt="4" custScaleX="140414" custScaleY="45378">
        <dgm:presLayoutVars>
          <dgm:chMax val="0"/>
          <dgm:chPref val="0"/>
          <dgm:bulletEnabled val="1"/>
        </dgm:presLayoutVars>
      </dgm:prSet>
      <dgm:spPr/>
      <dgm:t>
        <a:bodyPr/>
        <a:lstStyle/>
        <a:p>
          <a:endParaRPr lang="en-AU"/>
        </a:p>
      </dgm:t>
    </dgm:pt>
  </dgm:ptLst>
  <dgm:cxnLst>
    <dgm:cxn modelId="{9BFD2B3D-DF09-4011-B27D-5936A18053EE}" type="presOf" srcId="{66047293-06B4-4E83-A568-89A4D9E17A18}" destId="{F8D0311D-644A-4893-8CA3-AC6E1235E6D2}" srcOrd="0" destOrd="0" presId="urn:microsoft.com/office/officeart/2011/layout/HexagonRadial"/>
    <dgm:cxn modelId="{22BD8A11-3898-4B61-BF00-B342FE997C78}" type="presOf" srcId="{DCE80EE9-3F2A-4D67-AC5C-2A278B7655EE}" destId="{1530EAA7-3200-48FA-86CB-5076521AD221}" srcOrd="0" destOrd="0" presId="urn:microsoft.com/office/officeart/2011/layout/HexagonRadial"/>
    <dgm:cxn modelId="{C1A03474-4A39-4E59-B140-53F417017F05}" srcId="{DCE80EE9-3F2A-4D67-AC5C-2A278B7655EE}" destId="{13A8AD3D-975D-4424-B94C-5F133C4235D9}" srcOrd="0" destOrd="0" parTransId="{5C533393-A2A5-4B03-B0D7-BDAC27FC9F8F}" sibTransId="{A190A2F0-F350-45F9-8B39-48700B0FA631}"/>
    <dgm:cxn modelId="{EDB233DE-D718-49F2-95D0-BD597A853E19}" srcId="{13A8AD3D-975D-4424-B94C-5F133C4235D9}" destId="{E8285F29-07FD-4893-80A6-D262FF5E4A82}" srcOrd="1" destOrd="0" parTransId="{DD755AF2-B869-42F5-89E3-F7001D0E4DA8}" sibTransId="{CC1B4F06-B91F-4A2A-B2DE-0F5C08DE51FD}"/>
    <dgm:cxn modelId="{7A6CE7CD-6061-4812-A3F5-3EE324A94B74}" srcId="{13A8AD3D-975D-4424-B94C-5F133C4235D9}" destId="{20437BB5-84F3-478B-916E-959423CB83FB}" srcOrd="3" destOrd="0" parTransId="{FB2B315F-A0B5-45BD-822C-89CB98A7903B}" sibTransId="{79566401-A7AF-499B-87DE-F82038001D24}"/>
    <dgm:cxn modelId="{C073C61D-C771-41AF-BC21-8C6783AE1FEA}" type="presOf" srcId="{E8285F29-07FD-4893-80A6-D262FF5E4A82}" destId="{ACBFBDCE-AEC7-4DBA-BC7B-825961DA18B1}" srcOrd="0" destOrd="0" presId="urn:microsoft.com/office/officeart/2011/layout/HexagonRadial"/>
    <dgm:cxn modelId="{8CA126EB-ACDB-48FC-AF48-0B048FFE03E0}" type="presOf" srcId="{13A8AD3D-975D-4424-B94C-5F133C4235D9}" destId="{1E6947F3-7B95-4389-AAA1-D5B418208B7B}" srcOrd="0" destOrd="0" presId="urn:microsoft.com/office/officeart/2011/layout/HexagonRadial"/>
    <dgm:cxn modelId="{04BC4F19-7D82-4843-A391-DBAF0FB7E473}" type="presOf" srcId="{EBF8F559-9E24-4B5F-9FF7-FCD5AE59E847}" destId="{B53951A0-484E-4197-9D0C-89A5AC842272}" srcOrd="0" destOrd="0" presId="urn:microsoft.com/office/officeart/2011/layout/HexagonRadial"/>
    <dgm:cxn modelId="{C1179C76-5B1A-4AF8-BA86-E87A36DE7D54}" srcId="{13A8AD3D-975D-4424-B94C-5F133C4235D9}" destId="{66047293-06B4-4E83-A568-89A4D9E17A18}" srcOrd="0" destOrd="0" parTransId="{22DCD2BF-D252-4779-AC4A-C7808628D54E}" sibTransId="{08B84B67-4A16-4D07-A957-1BDD560A362A}"/>
    <dgm:cxn modelId="{A761CDBF-33BF-4151-BBFB-E3676E8F9E5F}" type="presOf" srcId="{20437BB5-84F3-478B-916E-959423CB83FB}" destId="{83C16331-1C66-40DB-BA64-9C39BC2D9622}" srcOrd="0" destOrd="0" presId="urn:microsoft.com/office/officeart/2011/layout/HexagonRadial"/>
    <dgm:cxn modelId="{0AA62EEE-1F65-4710-9272-5E0A93EA3C4A}" srcId="{13A8AD3D-975D-4424-B94C-5F133C4235D9}" destId="{EBF8F559-9E24-4B5F-9FF7-FCD5AE59E847}" srcOrd="2" destOrd="0" parTransId="{12BC0821-D71E-42E1-835B-767B042B3EA2}" sibTransId="{6F61924D-63E1-4E34-AE70-060D79DF6C11}"/>
    <dgm:cxn modelId="{65A33DEE-E1BD-4A4C-8FD8-B5F3384A9110}" type="presParOf" srcId="{1530EAA7-3200-48FA-86CB-5076521AD221}" destId="{1E6947F3-7B95-4389-AAA1-D5B418208B7B}" srcOrd="0" destOrd="0" presId="urn:microsoft.com/office/officeart/2011/layout/HexagonRadial"/>
    <dgm:cxn modelId="{3C3E006C-A470-4238-80D6-E27DEBC9FB78}" type="presParOf" srcId="{1530EAA7-3200-48FA-86CB-5076521AD221}" destId="{B77B9792-FA79-4660-9DED-D68F1FB120A4}" srcOrd="1" destOrd="0" presId="urn:microsoft.com/office/officeart/2011/layout/HexagonRadial"/>
    <dgm:cxn modelId="{3EAFE7D6-58B9-43B7-BC15-5BC8AD65B7D8}" type="presParOf" srcId="{B77B9792-FA79-4660-9DED-D68F1FB120A4}" destId="{FC2132BE-B49F-4440-89F0-E069AC7904BD}" srcOrd="0" destOrd="0" presId="urn:microsoft.com/office/officeart/2011/layout/HexagonRadial"/>
    <dgm:cxn modelId="{2BD5A04A-39EC-4B7F-97C0-7244E8DAD037}" type="presParOf" srcId="{1530EAA7-3200-48FA-86CB-5076521AD221}" destId="{F8D0311D-644A-4893-8CA3-AC6E1235E6D2}" srcOrd="2" destOrd="0" presId="urn:microsoft.com/office/officeart/2011/layout/HexagonRadial"/>
    <dgm:cxn modelId="{5DB05933-DDE0-47D4-8998-387E9D5ABB06}" type="presParOf" srcId="{1530EAA7-3200-48FA-86CB-5076521AD221}" destId="{6043D5F9-44F7-493A-B8A2-ED9A09FC6E70}" srcOrd="3" destOrd="0" presId="urn:microsoft.com/office/officeart/2011/layout/HexagonRadial"/>
    <dgm:cxn modelId="{BDB829D5-D632-4AE3-AE10-D79772D8E2C1}" type="presParOf" srcId="{6043D5F9-44F7-493A-B8A2-ED9A09FC6E70}" destId="{C5A465B5-AA8C-4362-891D-A4EB39BCFC4F}" srcOrd="0" destOrd="0" presId="urn:microsoft.com/office/officeart/2011/layout/HexagonRadial"/>
    <dgm:cxn modelId="{2D822A2F-73A4-4034-969B-96823B45D7C4}" type="presParOf" srcId="{1530EAA7-3200-48FA-86CB-5076521AD221}" destId="{ACBFBDCE-AEC7-4DBA-BC7B-825961DA18B1}" srcOrd="4" destOrd="0" presId="urn:microsoft.com/office/officeart/2011/layout/HexagonRadial"/>
    <dgm:cxn modelId="{0DC5ABC5-588C-41B7-9C97-9872E1DAD88D}" type="presParOf" srcId="{1530EAA7-3200-48FA-86CB-5076521AD221}" destId="{ECF920C9-BA9C-4E4B-9E34-BC1E9670B4BC}" srcOrd="5" destOrd="0" presId="urn:microsoft.com/office/officeart/2011/layout/HexagonRadial"/>
    <dgm:cxn modelId="{C08DC662-D6A5-4627-8CF6-1182E608DA83}" type="presParOf" srcId="{ECF920C9-BA9C-4E4B-9E34-BC1E9670B4BC}" destId="{CD998CC5-1FDC-43F8-991B-2FE33DA20C47}" srcOrd="0" destOrd="0" presId="urn:microsoft.com/office/officeart/2011/layout/HexagonRadial"/>
    <dgm:cxn modelId="{D74A162E-6F77-43C8-9D7D-E237D9625970}" type="presParOf" srcId="{1530EAA7-3200-48FA-86CB-5076521AD221}" destId="{B53951A0-484E-4197-9D0C-89A5AC842272}" srcOrd="6" destOrd="0" presId="urn:microsoft.com/office/officeart/2011/layout/HexagonRadial"/>
    <dgm:cxn modelId="{5E65A297-68B5-4F9E-B7E0-8D8B4AF7A555}" type="presParOf" srcId="{1530EAA7-3200-48FA-86CB-5076521AD221}" destId="{A9CCAE8F-B8EC-47D9-87FB-D831C9DAE0B6}" srcOrd="7" destOrd="0" presId="urn:microsoft.com/office/officeart/2011/layout/HexagonRadial"/>
    <dgm:cxn modelId="{90E98E98-6668-4900-9571-9CDD1F9C7060}" type="presParOf" srcId="{A9CCAE8F-B8EC-47D9-87FB-D831C9DAE0B6}" destId="{97ADAF6A-8773-4C00-BA4B-573AC82C8F81}" srcOrd="0" destOrd="0" presId="urn:microsoft.com/office/officeart/2011/layout/HexagonRadial"/>
    <dgm:cxn modelId="{286C15CB-6B7F-4CA8-BDB1-35F675EE53BB}" type="presParOf" srcId="{1530EAA7-3200-48FA-86CB-5076521AD221}" destId="{83C16331-1C66-40DB-BA64-9C39BC2D9622}"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E80EE9-3F2A-4D67-AC5C-2A278B7655E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13A8AD3D-975D-4424-B94C-5F133C4235D9}">
      <dgm:prSet phldrT="[Text]" custT="1"/>
      <dgm:spPr>
        <a:gradFill rotWithShape="0">
          <a:gsLst>
            <a:gs pos="32000">
              <a:srgbClr val="0070C0"/>
            </a:gs>
            <a:gs pos="78000">
              <a:schemeClr val="accent1">
                <a:lumMod val="45000"/>
                <a:lumOff val="55000"/>
              </a:schemeClr>
            </a:gs>
            <a:gs pos="100000">
              <a:schemeClr val="accent1">
                <a:lumMod val="45000"/>
                <a:lumOff val="55000"/>
              </a:schemeClr>
            </a:gs>
          </a:gsLst>
          <a:lin ang="5400000" scaled="1"/>
        </a:gradFill>
        <a:ln w="38100">
          <a:solidFill>
            <a:srgbClr val="32518E"/>
          </a:solidFill>
        </a:ln>
      </dgm:spPr>
      <dgm:t>
        <a:bodyPr/>
        <a:lstStyle/>
        <a:p>
          <a:r>
            <a:rPr lang="en-AU" sz="2000" b="1" dirty="0"/>
            <a:t>Leadership</a:t>
          </a:r>
        </a:p>
        <a:p>
          <a:r>
            <a:rPr lang="en-AU" sz="2000" b="1" dirty="0"/>
            <a:t>Theory</a:t>
          </a:r>
        </a:p>
      </dgm:t>
    </dgm:pt>
    <dgm:pt modelId="{5C533393-A2A5-4B03-B0D7-BDAC27FC9F8F}" type="parTrans" cxnId="{C1A03474-4A39-4E59-B140-53F417017F05}">
      <dgm:prSet/>
      <dgm:spPr/>
      <dgm:t>
        <a:bodyPr/>
        <a:lstStyle/>
        <a:p>
          <a:endParaRPr lang="en-AU"/>
        </a:p>
      </dgm:t>
    </dgm:pt>
    <dgm:pt modelId="{A190A2F0-F350-45F9-8B39-48700B0FA631}" type="sibTrans" cxnId="{C1A03474-4A39-4E59-B140-53F417017F05}">
      <dgm:prSet/>
      <dgm:spPr/>
      <dgm:t>
        <a:bodyPr/>
        <a:lstStyle/>
        <a:p>
          <a:endParaRPr lang="en-AU"/>
        </a:p>
      </dgm:t>
    </dgm:pt>
    <dgm:pt modelId="{66047293-06B4-4E83-A568-89A4D9E17A18}">
      <dgm:prSet phldrT="[Text]" custT="1"/>
      <dgm:spPr>
        <a:pattFill prst="dkVert">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Context</a:t>
          </a:r>
        </a:p>
      </dgm:t>
    </dgm:pt>
    <dgm:pt modelId="{22DCD2BF-D252-4779-AC4A-C7808628D54E}" type="parTrans" cxnId="{C1179C76-5B1A-4AF8-BA86-E87A36DE7D54}">
      <dgm:prSet/>
      <dgm:spPr/>
      <dgm:t>
        <a:bodyPr/>
        <a:lstStyle/>
        <a:p>
          <a:endParaRPr lang="en-AU"/>
        </a:p>
      </dgm:t>
    </dgm:pt>
    <dgm:pt modelId="{08B84B67-4A16-4D07-A957-1BDD560A362A}" type="sibTrans" cxnId="{C1179C76-5B1A-4AF8-BA86-E87A36DE7D54}">
      <dgm:prSet/>
      <dgm:spPr/>
      <dgm:t>
        <a:bodyPr/>
        <a:lstStyle/>
        <a:p>
          <a:endParaRPr lang="en-AU"/>
        </a:p>
      </dgm:t>
    </dgm:pt>
    <dgm:pt modelId="{E8285F29-07FD-4893-80A6-D262FF5E4A82}">
      <dgm:prSet phldrT="[Text]" custT="1"/>
      <dgm:spPr>
        <a:blipFill rotWithShape="0">
          <a:blip xmlns:r="http://schemas.openxmlformats.org/officeDocument/2006/relationships" r:embed="rId1"/>
          <a:tile tx="0" ty="0" sx="100000" sy="100000" flip="none" algn="tl"/>
        </a:blipFill>
        <a:effectLst>
          <a:glow rad="228600">
            <a:schemeClr val="accent4">
              <a:satMod val="175000"/>
              <a:alpha val="40000"/>
            </a:schemeClr>
          </a:glow>
          <a:innerShdw blurRad="63500" dist="50800" dir="13500000">
            <a:prstClr val="black">
              <a:alpha val="50000"/>
            </a:prstClr>
          </a:innerShdw>
        </a:effectLst>
      </dgm:spPr>
      <dgm:t>
        <a:bodyPr/>
        <a:lstStyle/>
        <a:p>
          <a:r>
            <a:rPr lang="en-AU" sz="2000" b="0" dirty="0">
              <a:solidFill>
                <a:schemeClr val="tx1"/>
              </a:solidFill>
            </a:rPr>
            <a:t>Way</a:t>
          </a:r>
        </a:p>
        <a:p>
          <a:r>
            <a:rPr lang="en-AU" sz="2000" b="0" dirty="0">
              <a:solidFill>
                <a:schemeClr val="tx1"/>
              </a:solidFill>
            </a:rPr>
            <a:t> of </a:t>
          </a:r>
          <a:r>
            <a:rPr lang="en-AU" sz="2000" b="1" dirty="0">
              <a:solidFill>
                <a:schemeClr val="tx1"/>
              </a:solidFill>
            </a:rPr>
            <a:t>being</a:t>
          </a:r>
        </a:p>
      </dgm:t>
    </dgm:pt>
    <dgm:pt modelId="{DD755AF2-B869-42F5-89E3-F7001D0E4DA8}" type="parTrans" cxnId="{EDB233DE-D718-49F2-95D0-BD597A853E19}">
      <dgm:prSet/>
      <dgm:spPr/>
      <dgm:t>
        <a:bodyPr/>
        <a:lstStyle/>
        <a:p>
          <a:endParaRPr lang="en-AU"/>
        </a:p>
      </dgm:t>
    </dgm:pt>
    <dgm:pt modelId="{CC1B4F06-B91F-4A2A-B2DE-0F5C08DE51FD}" type="sibTrans" cxnId="{EDB233DE-D718-49F2-95D0-BD597A853E19}">
      <dgm:prSet/>
      <dgm:spPr/>
      <dgm:t>
        <a:bodyPr/>
        <a:lstStyle/>
        <a:p>
          <a:endParaRPr lang="en-AU"/>
        </a:p>
      </dgm:t>
    </dgm:pt>
    <dgm:pt modelId="{C28F4CBD-11E9-44D0-B13C-8C7632B90ACA}">
      <dgm:prSet phldrT="[Text]" custT="1"/>
      <dgm:spPr>
        <a:pattFill prst="lgCheck">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Beliefs&amp;  </a:t>
          </a:r>
        </a:p>
        <a:p>
          <a:r>
            <a:rPr lang="en-AU" sz="2000" b="1" dirty="0">
              <a:solidFill>
                <a:schemeClr val="tx1"/>
              </a:solidFill>
            </a:rPr>
            <a:t>Values</a:t>
          </a:r>
        </a:p>
      </dgm:t>
    </dgm:pt>
    <dgm:pt modelId="{4AEA5FE5-CA6C-4AB4-BB21-D4FC5DE13050}" type="parTrans" cxnId="{70BDF6C8-AA22-43A7-BBC3-EEEAA0F2B3CB}">
      <dgm:prSet/>
      <dgm:spPr/>
      <dgm:t>
        <a:bodyPr/>
        <a:lstStyle/>
        <a:p>
          <a:endParaRPr lang="en-AU"/>
        </a:p>
      </dgm:t>
    </dgm:pt>
    <dgm:pt modelId="{68829878-3D6C-4540-B071-A8C40DAA8E85}" type="sibTrans" cxnId="{70BDF6C8-AA22-43A7-BBC3-EEEAA0F2B3CB}">
      <dgm:prSet/>
      <dgm:spPr/>
      <dgm:t>
        <a:bodyPr/>
        <a:lstStyle/>
        <a:p>
          <a:endParaRPr lang="en-AU"/>
        </a:p>
      </dgm:t>
    </dgm:pt>
    <dgm:pt modelId="{EBF8F559-9E24-4B5F-9FF7-FCD5AE59E847}">
      <dgm:prSet phldrT="[Text]" custT="1"/>
      <dgm:spPr>
        <a:blipFill rotWithShape="0">
          <a:blip xmlns:r="http://schemas.openxmlformats.org/officeDocument/2006/relationships" r:embed="rId1"/>
          <a:tile tx="0" ty="0" sx="100000" sy="100000" flip="none" algn="tl"/>
        </a:blipFill>
        <a:effectLst>
          <a:glow rad="228600">
            <a:schemeClr val="accent5">
              <a:satMod val="175000"/>
              <a:alpha val="40000"/>
            </a:schemeClr>
          </a:glow>
        </a:effectLst>
      </dgm:spPr>
      <dgm:t>
        <a:bodyPr/>
        <a:lstStyle/>
        <a:p>
          <a:r>
            <a:rPr lang="en-AU" sz="2000" dirty="0">
              <a:solidFill>
                <a:schemeClr val="tx1"/>
              </a:solidFill>
            </a:rPr>
            <a:t>Way </a:t>
          </a:r>
        </a:p>
        <a:p>
          <a:r>
            <a:rPr lang="en-AU" sz="2000" dirty="0">
              <a:solidFill>
                <a:schemeClr val="tx1"/>
              </a:solidFill>
            </a:rPr>
            <a:t>of </a:t>
          </a:r>
          <a:r>
            <a:rPr lang="en-AU" sz="2000" b="1" dirty="0">
              <a:solidFill>
                <a:schemeClr val="tx1"/>
              </a:solidFill>
            </a:rPr>
            <a:t>doing</a:t>
          </a:r>
        </a:p>
      </dgm:t>
    </dgm:pt>
    <dgm:pt modelId="{6F61924D-63E1-4E34-AE70-060D79DF6C11}" type="sibTrans" cxnId="{0AA62EEE-1F65-4710-9272-5E0A93EA3C4A}">
      <dgm:prSet/>
      <dgm:spPr/>
      <dgm:t>
        <a:bodyPr/>
        <a:lstStyle/>
        <a:p>
          <a:endParaRPr lang="en-AU"/>
        </a:p>
      </dgm:t>
    </dgm:pt>
    <dgm:pt modelId="{12BC0821-D71E-42E1-835B-767B042B3EA2}" type="parTrans" cxnId="{0AA62EEE-1F65-4710-9272-5E0A93EA3C4A}">
      <dgm:prSet/>
      <dgm:spPr/>
      <dgm:t>
        <a:bodyPr/>
        <a:lstStyle/>
        <a:p>
          <a:endParaRPr lang="en-AU"/>
        </a:p>
      </dgm:t>
    </dgm:pt>
    <dgm:pt modelId="{1530EAA7-3200-48FA-86CB-5076521AD221}" type="pres">
      <dgm:prSet presAssocID="{DCE80EE9-3F2A-4D67-AC5C-2A278B7655EE}" presName="Name0" presStyleCnt="0">
        <dgm:presLayoutVars>
          <dgm:chMax val="1"/>
          <dgm:chPref val="1"/>
          <dgm:dir/>
          <dgm:animOne val="branch"/>
          <dgm:animLvl val="lvl"/>
        </dgm:presLayoutVars>
      </dgm:prSet>
      <dgm:spPr/>
      <dgm:t>
        <a:bodyPr/>
        <a:lstStyle/>
        <a:p>
          <a:endParaRPr lang="en-AU"/>
        </a:p>
      </dgm:t>
    </dgm:pt>
    <dgm:pt modelId="{1E6947F3-7B95-4389-AAA1-D5B418208B7B}" type="pres">
      <dgm:prSet presAssocID="{13A8AD3D-975D-4424-B94C-5F133C4235D9}" presName="Parent" presStyleLbl="node0" presStyleIdx="0" presStyleCnt="1" custScaleX="131093" custScaleY="119860" custLinFactNeighborX="-1237" custLinFactNeighborY="14">
        <dgm:presLayoutVars>
          <dgm:chMax val="6"/>
          <dgm:chPref val="6"/>
        </dgm:presLayoutVars>
      </dgm:prSet>
      <dgm:spPr/>
      <dgm:t>
        <a:bodyPr/>
        <a:lstStyle/>
        <a:p>
          <a:endParaRPr lang="en-AU"/>
        </a:p>
      </dgm:t>
    </dgm:pt>
    <dgm:pt modelId="{B77B9792-FA79-4660-9DED-D68F1FB120A4}" type="pres">
      <dgm:prSet presAssocID="{66047293-06B4-4E83-A568-89A4D9E17A18}" presName="Accent1" presStyleCnt="0"/>
      <dgm:spPr/>
    </dgm:pt>
    <dgm:pt modelId="{FC2132BE-B49F-4440-89F0-E069AC7904BD}" type="pres">
      <dgm:prSet presAssocID="{66047293-06B4-4E83-A568-89A4D9E17A18}" presName="Accent" presStyleLbl="bgShp" presStyleIdx="0" presStyleCnt="4"/>
      <dgm:spPr/>
    </dgm:pt>
    <dgm:pt modelId="{F8D0311D-644A-4893-8CA3-AC6E1235E6D2}" type="pres">
      <dgm:prSet presAssocID="{66047293-06B4-4E83-A568-89A4D9E17A18}" presName="Child1" presStyleLbl="node1" presStyleIdx="0" presStyleCnt="4" custScaleX="121303" custScaleY="88733" custLinFactNeighborX="99" custLinFactNeighborY="6499">
        <dgm:presLayoutVars>
          <dgm:chMax val="0"/>
          <dgm:chPref val="0"/>
          <dgm:bulletEnabled val="1"/>
        </dgm:presLayoutVars>
      </dgm:prSet>
      <dgm:spPr/>
      <dgm:t>
        <a:bodyPr/>
        <a:lstStyle/>
        <a:p>
          <a:endParaRPr lang="en-AU"/>
        </a:p>
      </dgm:t>
    </dgm:pt>
    <dgm:pt modelId="{6043D5F9-44F7-493A-B8A2-ED9A09FC6E70}" type="pres">
      <dgm:prSet presAssocID="{E8285F29-07FD-4893-80A6-D262FF5E4A82}" presName="Accent2" presStyleCnt="0"/>
      <dgm:spPr/>
    </dgm:pt>
    <dgm:pt modelId="{C5A465B5-AA8C-4362-891D-A4EB39BCFC4F}" type="pres">
      <dgm:prSet presAssocID="{E8285F29-07FD-4893-80A6-D262FF5E4A82}" presName="Accent" presStyleLbl="bgShp" presStyleIdx="1" presStyleCnt="4" custLinFactNeighborX="-91764" custLinFactNeighborY="4892"/>
      <dgm:spPr/>
    </dgm:pt>
    <dgm:pt modelId="{ACBFBDCE-AEC7-4DBA-BC7B-825961DA18B1}" type="pres">
      <dgm:prSet presAssocID="{E8285F29-07FD-4893-80A6-D262FF5E4A82}" presName="Child2" presStyleLbl="node1" presStyleIdx="1" presStyleCnt="4" custScaleX="102846" custScaleY="96380" custLinFactNeighborX="6800" custLinFactNeighborY="-3600">
        <dgm:presLayoutVars>
          <dgm:chMax val="0"/>
          <dgm:chPref val="0"/>
          <dgm:bulletEnabled val="1"/>
        </dgm:presLayoutVars>
      </dgm:prSet>
      <dgm:spPr/>
      <dgm:t>
        <a:bodyPr/>
        <a:lstStyle/>
        <a:p>
          <a:endParaRPr lang="en-AU"/>
        </a:p>
      </dgm:t>
    </dgm:pt>
    <dgm:pt modelId="{ECF920C9-BA9C-4E4B-9E34-BC1E9670B4BC}" type="pres">
      <dgm:prSet presAssocID="{EBF8F559-9E24-4B5F-9FF7-FCD5AE59E847}" presName="Accent3" presStyleCnt="0"/>
      <dgm:spPr/>
    </dgm:pt>
    <dgm:pt modelId="{CD998CC5-1FDC-43F8-991B-2FE33DA20C47}" type="pres">
      <dgm:prSet presAssocID="{EBF8F559-9E24-4B5F-9FF7-FCD5AE59E847}" presName="Accent" presStyleLbl="bgShp" presStyleIdx="2" presStyleCnt="4" custFlipVert="1" custFlipHor="0" custScaleX="36074" custScaleY="8723" custLinFactX="-300000" custLinFactY="-200000" custLinFactNeighborX="-317565" custLinFactNeighborY="-223395"/>
      <dgm:spPr/>
    </dgm:pt>
    <dgm:pt modelId="{B53951A0-484E-4197-9D0C-89A5AC842272}" type="pres">
      <dgm:prSet presAssocID="{EBF8F559-9E24-4B5F-9FF7-FCD5AE59E847}" presName="Child3" presStyleLbl="node1" presStyleIdx="2" presStyleCnt="4" custScaleX="106103" custScaleY="94050" custLinFactNeighborX="10040" custLinFactNeighborY="-1043">
        <dgm:presLayoutVars>
          <dgm:chMax val="0"/>
          <dgm:chPref val="0"/>
          <dgm:bulletEnabled val="1"/>
        </dgm:presLayoutVars>
      </dgm:prSet>
      <dgm:spPr/>
      <dgm:t>
        <a:bodyPr/>
        <a:lstStyle/>
        <a:p>
          <a:endParaRPr lang="en-AU"/>
        </a:p>
      </dgm:t>
    </dgm:pt>
    <dgm:pt modelId="{82960943-B7C3-4BC6-9217-54175FEA8DD9}" type="pres">
      <dgm:prSet presAssocID="{C28F4CBD-11E9-44D0-B13C-8C7632B90ACA}" presName="Accent4" presStyleCnt="0"/>
      <dgm:spPr/>
    </dgm:pt>
    <dgm:pt modelId="{8BAB09A6-7187-4D28-A2B0-6885D1C74E28}" type="pres">
      <dgm:prSet presAssocID="{C28F4CBD-11E9-44D0-B13C-8C7632B90ACA}" presName="Accent" presStyleLbl="bgShp" presStyleIdx="3" presStyleCnt="4" custFlipVert="1" custFlipHor="1" custScaleX="43792" custScaleY="13022" custLinFactX="-4280" custLinFactY="-182371" custLinFactNeighborX="-100000" custLinFactNeighborY="-200000"/>
      <dgm:spPr/>
    </dgm:pt>
    <dgm:pt modelId="{35423F5E-BFB5-4DF8-846C-BB349A4BCC32}" type="pres">
      <dgm:prSet presAssocID="{C28F4CBD-11E9-44D0-B13C-8C7632B90ACA}" presName="Child4" presStyleLbl="node1" presStyleIdx="3" presStyleCnt="4" custScaleX="131502">
        <dgm:presLayoutVars>
          <dgm:chMax val="0"/>
          <dgm:chPref val="0"/>
          <dgm:bulletEnabled val="1"/>
        </dgm:presLayoutVars>
      </dgm:prSet>
      <dgm:spPr/>
      <dgm:t>
        <a:bodyPr/>
        <a:lstStyle/>
        <a:p>
          <a:endParaRPr lang="en-AU"/>
        </a:p>
      </dgm:t>
    </dgm:pt>
  </dgm:ptLst>
  <dgm:cxnLst>
    <dgm:cxn modelId="{9BFD2B3D-DF09-4011-B27D-5936A18053EE}" type="presOf" srcId="{66047293-06B4-4E83-A568-89A4D9E17A18}" destId="{F8D0311D-644A-4893-8CA3-AC6E1235E6D2}" srcOrd="0" destOrd="0" presId="urn:microsoft.com/office/officeart/2011/layout/HexagonRadial"/>
    <dgm:cxn modelId="{22BD8A11-3898-4B61-BF00-B342FE997C78}" type="presOf" srcId="{DCE80EE9-3F2A-4D67-AC5C-2A278B7655EE}" destId="{1530EAA7-3200-48FA-86CB-5076521AD221}" srcOrd="0" destOrd="0" presId="urn:microsoft.com/office/officeart/2011/layout/HexagonRadial"/>
    <dgm:cxn modelId="{C1A03474-4A39-4E59-B140-53F417017F05}" srcId="{DCE80EE9-3F2A-4D67-AC5C-2A278B7655EE}" destId="{13A8AD3D-975D-4424-B94C-5F133C4235D9}" srcOrd="0" destOrd="0" parTransId="{5C533393-A2A5-4B03-B0D7-BDAC27FC9F8F}" sibTransId="{A190A2F0-F350-45F9-8B39-48700B0FA631}"/>
    <dgm:cxn modelId="{EDB233DE-D718-49F2-95D0-BD597A853E19}" srcId="{13A8AD3D-975D-4424-B94C-5F133C4235D9}" destId="{E8285F29-07FD-4893-80A6-D262FF5E4A82}" srcOrd="1" destOrd="0" parTransId="{DD755AF2-B869-42F5-89E3-F7001D0E4DA8}" sibTransId="{CC1B4F06-B91F-4A2A-B2DE-0F5C08DE51FD}"/>
    <dgm:cxn modelId="{C073C61D-C771-41AF-BC21-8C6783AE1FEA}" type="presOf" srcId="{E8285F29-07FD-4893-80A6-D262FF5E4A82}" destId="{ACBFBDCE-AEC7-4DBA-BC7B-825961DA18B1}" srcOrd="0" destOrd="0" presId="urn:microsoft.com/office/officeart/2011/layout/HexagonRadial"/>
    <dgm:cxn modelId="{8CA126EB-ACDB-48FC-AF48-0B048FFE03E0}" type="presOf" srcId="{13A8AD3D-975D-4424-B94C-5F133C4235D9}" destId="{1E6947F3-7B95-4389-AAA1-D5B418208B7B}" srcOrd="0" destOrd="0" presId="urn:microsoft.com/office/officeart/2011/layout/HexagonRadial"/>
    <dgm:cxn modelId="{04BC4F19-7D82-4843-A391-DBAF0FB7E473}" type="presOf" srcId="{EBF8F559-9E24-4B5F-9FF7-FCD5AE59E847}" destId="{B53951A0-484E-4197-9D0C-89A5AC842272}" srcOrd="0" destOrd="0" presId="urn:microsoft.com/office/officeart/2011/layout/HexagonRadial"/>
    <dgm:cxn modelId="{C1179C76-5B1A-4AF8-BA86-E87A36DE7D54}" srcId="{13A8AD3D-975D-4424-B94C-5F133C4235D9}" destId="{66047293-06B4-4E83-A568-89A4D9E17A18}" srcOrd="0" destOrd="0" parTransId="{22DCD2BF-D252-4779-AC4A-C7808628D54E}" sibTransId="{08B84B67-4A16-4D07-A957-1BDD560A362A}"/>
    <dgm:cxn modelId="{8C9A409C-5EF9-40D2-8462-23D4BDDC5802}" type="presOf" srcId="{C28F4CBD-11E9-44D0-B13C-8C7632B90ACA}" destId="{35423F5E-BFB5-4DF8-846C-BB349A4BCC32}" srcOrd="0" destOrd="0" presId="urn:microsoft.com/office/officeart/2011/layout/HexagonRadial"/>
    <dgm:cxn modelId="{70BDF6C8-AA22-43A7-BBC3-EEEAA0F2B3CB}" srcId="{13A8AD3D-975D-4424-B94C-5F133C4235D9}" destId="{C28F4CBD-11E9-44D0-B13C-8C7632B90ACA}" srcOrd="3" destOrd="0" parTransId="{4AEA5FE5-CA6C-4AB4-BB21-D4FC5DE13050}" sibTransId="{68829878-3D6C-4540-B071-A8C40DAA8E85}"/>
    <dgm:cxn modelId="{0AA62EEE-1F65-4710-9272-5E0A93EA3C4A}" srcId="{13A8AD3D-975D-4424-B94C-5F133C4235D9}" destId="{EBF8F559-9E24-4B5F-9FF7-FCD5AE59E847}" srcOrd="2" destOrd="0" parTransId="{12BC0821-D71E-42E1-835B-767B042B3EA2}" sibTransId="{6F61924D-63E1-4E34-AE70-060D79DF6C11}"/>
    <dgm:cxn modelId="{65A33DEE-E1BD-4A4C-8FD8-B5F3384A9110}" type="presParOf" srcId="{1530EAA7-3200-48FA-86CB-5076521AD221}" destId="{1E6947F3-7B95-4389-AAA1-D5B418208B7B}" srcOrd="0" destOrd="0" presId="urn:microsoft.com/office/officeart/2011/layout/HexagonRadial"/>
    <dgm:cxn modelId="{3C3E006C-A470-4238-80D6-E27DEBC9FB78}" type="presParOf" srcId="{1530EAA7-3200-48FA-86CB-5076521AD221}" destId="{B77B9792-FA79-4660-9DED-D68F1FB120A4}" srcOrd="1" destOrd="0" presId="urn:microsoft.com/office/officeart/2011/layout/HexagonRadial"/>
    <dgm:cxn modelId="{3EAFE7D6-58B9-43B7-BC15-5BC8AD65B7D8}" type="presParOf" srcId="{B77B9792-FA79-4660-9DED-D68F1FB120A4}" destId="{FC2132BE-B49F-4440-89F0-E069AC7904BD}" srcOrd="0" destOrd="0" presId="urn:microsoft.com/office/officeart/2011/layout/HexagonRadial"/>
    <dgm:cxn modelId="{2BD5A04A-39EC-4B7F-97C0-7244E8DAD037}" type="presParOf" srcId="{1530EAA7-3200-48FA-86CB-5076521AD221}" destId="{F8D0311D-644A-4893-8CA3-AC6E1235E6D2}" srcOrd="2" destOrd="0" presId="urn:microsoft.com/office/officeart/2011/layout/HexagonRadial"/>
    <dgm:cxn modelId="{5DB05933-DDE0-47D4-8998-387E9D5ABB06}" type="presParOf" srcId="{1530EAA7-3200-48FA-86CB-5076521AD221}" destId="{6043D5F9-44F7-493A-B8A2-ED9A09FC6E70}" srcOrd="3" destOrd="0" presId="urn:microsoft.com/office/officeart/2011/layout/HexagonRadial"/>
    <dgm:cxn modelId="{BDB829D5-D632-4AE3-AE10-D79772D8E2C1}" type="presParOf" srcId="{6043D5F9-44F7-493A-B8A2-ED9A09FC6E70}" destId="{C5A465B5-AA8C-4362-891D-A4EB39BCFC4F}" srcOrd="0" destOrd="0" presId="urn:microsoft.com/office/officeart/2011/layout/HexagonRadial"/>
    <dgm:cxn modelId="{2D822A2F-73A4-4034-969B-96823B45D7C4}" type="presParOf" srcId="{1530EAA7-3200-48FA-86CB-5076521AD221}" destId="{ACBFBDCE-AEC7-4DBA-BC7B-825961DA18B1}" srcOrd="4" destOrd="0" presId="urn:microsoft.com/office/officeart/2011/layout/HexagonRadial"/>
    <dgm:cxn modelId="{0DC5ABC5-588C-41B7-9C97-9872E1DAD88D}" type="presParOf" srcId="{1530EAA7-3200-48FA-86CB-5076521AD221}" destId="{ECF920C9-BA9C-4E4B-9E34-BC1E9670B4BC}" srcOrd="5" destOrd="0" presId="urn:microsoft.com/office/officeart/2011/layout/HexagonRadial"/>
    <dgm:cxn modelId="{C08DC662-D6A5-4627-8CF6-1182E608DA83}" type="presParOf" srcId="{ECF920C9-BA9C-4E4B-9E34-BC1E9670B4BC}" destId="{CD998CC5-1FDC-43F8-991B-2FE33DA20C47}" srcOrd="0" destOrd="0" presId="urn:microsoft.com/office/officeart/2011/layout/HexagonRadial"/>
    <dgm:cxn modelId="{D74A162E-6F77-43C8-9D7D-E237D9625970}" type="presParOf" srcId="{1530EAA7-3200-48FA-86CB-5076521AD221}" destId="{B53951A0-484E-4197-9D0C-89A5AC842272}" srcOrd="6" destOrd="0" presId="urn:microsoft.com/office/officeart/2011/layout/HexagonRadial"/>
    <dgm:cxn modelId="{4A68635C-404F-44C8-AAAA-0BF10C2584B0}" type="presParOf" srcId="{1530EAA7-3200-48FA-86CB-5076521AD221}" destId="{82960943-B7C3-4BC6-9217-54175FEA8DD9}" srcOrd="7" destOrd="0" presId="urn:microsoft.com/office/officeart/2011/layout/HexagonRadial"/>
    <dgm:cxn modelId="{1147B072-9EFB-4C63-B58D-E3EB3E66DF7C}" type="presParOf" srcId="{82960943-B7C3-4BC6-9217-54175FEA8DD9}" destId="{8BAB09A6-7187-4D28-A2B0-6885D1C74E28}" srcOrd="0" destOrd="0" presId="urn:microsoft.com/office/officeart/2011/layout/HexagonRadial"/>
    <dgm:cxn modelId="{771EB852-BEDD-4F5D-BD9D-9EB31C64AFF0}" type="presParOf" srcId="{1530EAA7-3200-48FA-86CB-5076521AD221}" destId="{35423F5E-BFB5-4DF8-846C-BB349A4BCC32}"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E80EE9-3F2A-4D67-AC5C-2A278B7655E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13A8AD3D-975D-4424-B94C-5F133C4235D9}">
      <dgm:prSet phldrT="[Text]" custT="1"/>
      <dgm:spPr>
        <a:gradFill rotWithShape="0">
          <a:gsLst>
            <a:gs pos="32000">
              <a:srgbClr val="0070C0"/>
            </a:gs>
            <a:gs pos="78000">
              <a:schemeClr val="accent1">
                <a:lumMod val="45000"/>
                <a:lumOff val="55000"/>
              </a:schemeClr>
            </a:gs>
            <a:gs pos="100000">
              <a:schemeClr val="accent1">
                <a:lumMod val="45000"/>
                <a:lumOff val="55000"/>
              </a:schemeClr>
            </a:gs>
          </a:gsLst>
          <a:lin ang="5400000" scaled="1"/>
        </a:gradFill>
        <a:ln w="38100">
          <a:solidFill>
            <a:srgbClr val="32518E"/>
          </a:solidFill>
        </a:ln>
      </dgm:spPr>
      <dgm:t>
        <a:bodyPr/>
        <a:lstStyle/>
        <a:p>
          <a:r>
            <a:rPr lang="en-AU" sz="2000" b="1" dirty="0"/>
            <a:t>Leadership</a:t>
          </a:r>
        </a:p>
        <a:p>
          <a:r>
            <a:rPr lang="en-AU" sz="2000" b="1" dirty="0"/>
            <a:t>Theory</a:t>
          </a:r>
        </a:p>
      </dgm:t>
    </dgm:pt>
    <dgm:pt modelId="{5C533393-A2A5-4B03-B0D7-BDAC27FC9F8F}" type="parTrans" cxnId="{C1A03474-4A39-4E59-B140-53F417017F05}">
      <dgm:prSet/>
      <dgm:spPr/>
      <dgm:t>
        <a:bodyPr/>
        <a:lstStyle/>
        <a:p>
          <a:endParaRPr lang="en-AU"/>
        </a:p>
      </dgm:t>
    </dgm:pt>
    <dgm:pt modelId="{A190A2F0-F350-45F9-8B39-48700B0FA631}" type="sibTrans" cxnId="{C1A03474-4A39-4E59-B140-53F417017F05}">
      <dgm:prSet/>
      <dgm:spPr/>
      <dgm:t>
        <a:bodyPr/>
        <a:lstStyle/>
        <a:p>
          <a:endParaRPr lang="en-AU"/>
        </a:p>
      </dgm:t>
    </dgm:pt>
    <dgm:pt modelId="{66047293-06B4-4E83-A568-89A4D9E17A18}">
      <dgm:prSet phldrT="[Text]" custT="1"/>
      <dgm:spPr>
        <a:pattFill prst="dkVert">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Context</a:t>
          </a:r>
        </a:p>
      </dgm:t>
    </dgm:pt>
    <dgm:pt modelId="{22DCD2BF-D252-4779-AC4A-C7808628D54E}" type="parTrans" cxnId="{C1179C76-5B1A-4AF8-BA86-E87A36DE7D54}">
      <dgm:prSet/>
      <dgm:spPr/>
      <dgm:t>
        <a:bodyPr/>
        <a:lstStyle/>
        <a:p>
          <a:endParaRPr lang="en-AU"/>
        </a:p>
      </dgm:t>
    </dgm:pt>
    <dgm:pt modelId="{08B84B67-4A16-4D07-A957-1BDD560A362A}" type="sibTrans" cxnId="{C1179C76-5B1A-4AF8-BA86-E87A36DE7D54}">
      <dgm:prSet/>
      <dgm:spPr/>
      <dgm:t>
        <a:bodyPr/>
        <a:lstStyle/>
        <a:p>
          <a:endParaRPr lang="en-AU"/>
        </a:p>
      </dgm:t>
    </dgm:pt>
    <dgm:pt modelId="{E8285F29-07FD-4893-80A6-D262FF5E4A82}">
      <dgm:prSet phldrT="[Text]" custT="1"/>
      <dgm:spPr>
        <a:blipFill rotWithShape="0">
          <a:blip xmlns:r="http://schemas.openxmlformats.org/officeDocument/2006/relationships" r:embed="rId1"/>
          <a:tile tx="0" ty="0" sx="100000" sy="100000" flip="none" algn="tl"/>
        </a:blipFill>
        <a:effectLst>
          <a:glow rad="228600">
            <a:schemeClr val="accent4">
              <a:satMod val="175000"/>
              <a:alpha val="40000"/>
            </a:schemeClr>
          </a:glow>
          <a:innerShdw blurRad="63500" dist="50800" dir="13500000">
            <a:prstClr val="black">
              <a:alpha val="50000"/>
            </a:prstClr>
          </a:innerShdw>
        </a:effectLst>
      </dgm:spPr>
      <dgm:t>
        <a:bodyPr/>
        <a:lstStyle/>
        <a:p>
          <a:r>
            <a:rPr lang="en-AU" sz="2000" b="0" dirty="0">
              <a:solidFill>
                <a:schemeClr val="tx1"/>
              </a:solidFill>
            </a:rPr>
            <a:t>Way</a:t>
          </a:r>
        </a:p>
        <a:p>
          <a:r>
            <a:rPr lang="en-AU" sz="2000" b="0" dirty="0">
              <a:solidFill>
                <a:schemeClr val="tx1"/>
              </a:solidFill>
            </a:rPr>
            <a:t> of </a:t>
          </a:r>
          <a:r>
            <a:rPr lang="en-AU" sz="2000" b="1" dirty="0">
              <a:solidFill>
                <a:schemeClr val="tx1"/>
              </a:solidFill>
            </a:rPr>
            <a:t>being</a:t>
          </a:r>
        </a:p>
      </dgm:t>
    </dgm:pt>
    <dgm:pt modelId="{DD755AF2-B869-42F5-89E3-F7001D0E4DA8}" type="parTrans" cxnId="{EDB233DE-D718-49F2-95D0-BD597A853E19}">
      <dgm:prSet/>
      <dgm:spPr/>
      <dgm:t>
        <a:bodyPr/>
        <a:lstStyle/>
        <a:p>
          <a:endParaRPr lang="en-AU"/>
        </a:p>
      </dgm:t>
    </dgm:pt>
    <dgm:pt modelId="{CC1B4F06-B91F-4A2A-B2DE-0F5C08DE51FD}" type="sibTrans" cxnId="{EDB233DE-D718-49F2-95D0-BD597A853E19}">
      <dgm:prSet/>
      <dgm:spPr/>
      <dgm:t>
        <a:bodyPr/>
        <a:lstStyle/>
        <a:p>
          <a:endParaRPr lang="en-AU"/>
        </a:p>
      </dgm:t>
    </dgm:pt>
    <dgm:pt modelId="{C28F4CBD-11E9-44D0-B13C-8C7632B90ACA}">
      <dgm:prSet phldrT="[Text]" custT="1"/>
      <dgm:spPr>
        <a:pattFill prst="lgCheck">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Beliefs&amp;  </a:t>
          </a:r>
        </a:p>
        <a:p>
          <a:r>
            <a:rPr lang="en-AU" sz="2000" b="1" dirty="0">
              <a:solidFill>
                <a:schemeClr val="tx1"/>
              </a:solidFill>
            </a:rPr>
            <a:t>Values</a:t>
          </a:r>
        </a:p>
      </dgm:t>
    </dgm:pt>
    <dgm:pt modelId="{4AEA5FE5-CA6C-4AB4-BB21-D4FC5DE13050}" type="parTrans" cxnId="{70BDF6C8-AA22-43A7-BBC3-EEEAA0F2B3CB}">
      <dgm:prSet/>
      <dgm:spPr/>
      <dgm:t>
        <a:bodyPr/>
        <a:lstStyle/>
        <a:p>
          <a:endParaRPr lang="en-AU"/>
        </a:p>
      </dgm:t>
    </dgm:pt>
    <dgm:pt modelId="{68829878-3D6C-4540-B071-A8C40DAA8E85}" type="sibTrans" cxnId="{70BDF6C8-AA22-43A7-BBC3-EEEAA0F2B3CB}">
      <dgm:prSet/>
      <dgm:spPr/>
      <dgm:t>
        <a:bodyPr/>
        <a:lstStyle/>
        <a:p>
          <a:endParaRPr lang="en-AU"/>
        </a:p>
      </dgm:t>
    </dgm:pt>
    <dgm:pt modelId="{904798BB-3B83-412C-B38B-EE18D851AC3C}">
      <dgm:prSet phldrT="[Text]" custT="1"/>
      <dgm:spPr>
        <a:pattFill prst="wdUpDiag">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Experience &amp;</a:t>
          </a:r>
        </a:p>
        <a:p>
          <a:r>
            <a:rPr lang="en-AU" sz="2000" b="1" dirty="0">
              <a:solidFill>
                <a:schemeClr val="tx1"/>
              </a:solidFill>
            </a:rPr>
            <a:t>Wisdom</a:t>
          </a:r>
        </a:p>
      </dgm:t>
    </dgm:pt>
    <dgm:pt modelId="{6E1B60C7-8EE7-4FC1-AEC3-F0BF526D1C75}" type="parTrans" cxnId="{7A1AA8DF-0603-48E5-8EA1-8D8E100D8191}">
      <dgm:prSet/>
      <dgm:spPr/>
      <dgm:t>
        <a:bodyPr/>
        <a:lstStyle/>
        <a:p>
          <a:endParaRPr lang="en-AU"/>
        </a:p>
      </dgm:t>
    </dgm:pt>
    <dgm:pt modelId="{0AB9BEAD-2694-40D6-918F-50965495987B}" type="sibTrans" cxnId="{7A1AA8DF-0603-48E5-8EA1-8D8E100D8191}">
      <dgm:prSet/>
      <dgm:spPr/>
      <dgm:t>
        <a:bodyPr/>
        <a:lstStyle/>
        <a:p>
          <a:endParaRPr lang="en-AU"/>
        </a:p>
      </dgm:t>
    </dgm:pt>
    <dgm:pt modelId="{EBF8F559-9E24-4B5F-9FF7-FCD5AE59E847}">
      <dgm:prSet phldrT="[Text]" custT="1"/>
      <dgm:spPr>
        <a:blipFill rotWithShape="0">
          <a:blip xmlns:r="http://schemas.openxmlformats.org/officeDocument/2006/relationships" r:embed="rId1"/>
          <a:tile tx="0" ty="0" sx="100000" sy="100000" flip="none" algn="tl"/>
        </a:blipFill>
        <a:effectLst>
          <a:glow rad="228600">
            <a:schemeClr val="accent5">
              <a:satMod val="175000"/>
              <a:alpha val="40000"/>
            </a:schemeClr>
          </a:glow>
        </a:effectLst>
      </dgm:spPr>
      <dgm:t>
        <a:bodyPr/>
        <a:lstStyle/>
        <a:p>
          <a:r>
            <a:rPr lang="en-AU" sz="2000" dirty="0">
              <a:solidFill>
                <a:schemeClr val="tx1"/>
              </a:solidFill>
            </a:rPr>
            <a:t>Way </a:t>
          </a:r>
        </a:p>
        <a:p>
          <a:r>
            <a:rPr lang="en-AU" sz="2000" dirty="0">
              <a:solidFill>
                <a:schemeClr val="tx1"/>
              </a:solidFill>
            </a:rPr>
            <a:t>of </a:t>
          </a:r>
          <a:r>
            <a:rPr lang="en-AU" sz="2000" b="1" dirty="0">
              <a:solidFill>
                <a:schemeClr val="tx1"/>
              </a:solidFill>
            </a:rPr>
            <a:t>doing</a:t>
          </a:r>
        </a:p>
      </dgm:t>
    </dgm:pt>
    <dgm:pt modelId="{6F61924D-63E1-4E34-AE70-060D79DF6C11}" type="sibTrans" cxnId="{0AA62EEE-1F65-4710-9272-5E0A93EA3C4A}">
      <dgm:prSet/>
      <dgm:spPr/>
      <dgm:t>
        <a:bodyPr/>
        <a:lstStyle/>
        <a:p>
          <a:endParaRPr lang="en-AU"/>
        </a:p>
      </dgm:t>
    </dgm:pt>
    <dgm:pt modelId="{12BC0821-D71E-42E1-835B-767B042B3EA2}" type="parTrans" cxnId="{0AA62EEE-1F65-4710-9272-5E0A93EA3C4A}">
      <dgm:prSet/>
      <dgm:spPr/>
      <dgm:t>
        <a:bodyPr/>
        <a:lstStyle/>
        <a:p>
          <a:endParaRPr lang="en-AU"/>
        </a:p>
      </dgm:t>
    </dgm:pt>
    <dgm:pt modelId="{1530EAA7-3200-48FA-86CB-5076521AD221}" type="pres">
      <dgm:prSet presAssocID="{DCE80EE9-3F2A-4D67-AC5C-2A278B7655EE}" presName="Name0" presStyleCnt="0">
        <dgm:presLayoutVars>
          <dgm:chMax val="1"/>
          <dgm:chPref val="1"/>
          <dgm:dir/>
          <dgm:animOne val="branch"/>
          <dgm:animLvl val="lvl"/>
        </dgm:presLayoutVars>
      </dgm:prSet>
      <dgm:spPr/>
      <dgm:t>
        <a:bodyPr/>
        <a:lstStyle/>
        <a:p>
          <a:endParaRPr lang="en-AU"/>
        </a:p>
      </dgm:t>
    </dgm:pt>
    <dgm:pt modelId="{1E6947F3-7B95-4389-AAA1-D5B418208B7B}" type="pres">
      <dgm:prSet presAssocID="{13A8AD3D-975D-4424-B94C-5F133C4235D9}" presName="Parent" presStyleLbl="node0" presStyleIdx="0" presStyleCnt="1" custScaleX="131093" custScaleY="119860" custLinFactNeighborX="-1237" custLinFactNeighborY="14">
        <dgm:presLayoutVars>
          <dgm:chMax val="6"/>
          <dgm:chPref val="6"/>
        </dgm:presLayoutVars>
      </dgm:prSet>
      <dgm:spPr/>
      <dgm:t>
        <a:bodyPr/>
        <a:lstStyle/>
        <a:p>
          <a:endParaRPr lang="en-AU"/>
        </a:p>
      </dgm:t>
    </dgm:pt>
    <dgm:pt modelId="{B77B9792-FA79-4660-9DED-D68F1FB120A4}" type="pres">
      <dgm:prSet presAssocID="{66047293-06B4-4E83-A568-89A4D9E17A18}" presName="Accent1" presStyleCnt="0"/>
      <dgm:spPr/>
    </dgm:pt>
    <dgm:pt modelId="{FC2132BE-B49F-4440-89F0-E069AC7904BD}" type="pres">
      <dgm:prSet presAssocID="{66047293-06B4-4E83-A568-89A4D9E17A18}" presName="Accent" presStyleLbl="bgShp" presStyleIdx="0" presStyleCnt="5"/>
      <dgm:spPr/>
    </dgm:pt>
    <dgm:pt modelId="{F8D0311D-644A-4893-8CA3-AC6E1235E6D2}" type="pres">
      <dgm:prSet presAssocID="{66047293-06B4-4E83-A568-89A4D9E17A18}" presName="Child1" presStyleLbl="node1" presStyleIdx="0" presStyleCnt="5" custScaleX="121303" custScaleY="74880" custLinFactNeighborX="720" custLinFactNeighborY="6608">
        <dgm:presLayoutVars>
          <dgm:chMax val="0"/>
          <dgm:chPref val="0"/>
          <dgm:bulletEnabled val="1"/>
        </dgm:presLayoutVars>
      </dgm:prSet>
      <dgm:spPr/>
      <dgm:t>
        <a:bodyPr/>
        <a:lstStyle/>
        <a:p>
          <a:endParaRPr lang="en-AU"/>
        </a:p>
      </dgm:t>
    </dgm:pt>
    <dgm:pt modelId="{6043D5F9-44F7-493A-B8A2-ED9A09FC6E70}" type="pres">
      <dgm:prSet presAssocID="{E8285F29-07FD-4893-80A6-D262FF5E4A82}" presName="Accent2" presStyleCnt="0"/>
      <dgm:spPr/>
    </dgm:pt>
    <dgm:pt modelId="{C5A465B5-AA8C-4362-891D-A4EB39BCFC4F}" type="pres">
      <dgm:prSet presAssocID="{E8285F29-07FD-4893-80A6-D262FF5E4A82}" presName="Accent" presStyleLbl="bgShp" presStyleIdx="1" presStyleCnt="5" custLinFactNeighborX="-91764" custLinFactNeighborY="4892"/>
      <dgm:spPr/>
    </dgm:pt>
    <dgm:pt modelId="{ACBFBDCE-AEC7-4DBA-BC7B-825961DA18B1}" type="pres">
      <dgm:prSet presAssocID="{E8285F29-07FD-4893-80A6-D262FF5E4A82}" presName="Child2" presStyleLbl="node1" presStyleIdx="1" presStyleCnt="5" custScaleX="102846" custScaleY="96380" custLinFactNeighborX="6800" custLinFactNeighborY="-3600">
        <dgm:presLayoutVars>
          <dgm:chMax val="0"/>
          <dgm:chPref val="0"/>
          <dgm:bulletEnabled val="1"/>
        </dgm:presLayoutVars>
      </dgm:prSet>
      <dgm:spPr/>
      <dgm:t>
        <a:bodyPr/>
        <a:lstStyle/>
        <a:p>
          <a:endParaRPr lang="en-AU"/>
        </a:p>
      </dgm:t>
    </dgm:pt>
    <dgm:pt modelId="{ECF920C9-BA9C-4E4B-9E34-BC1E9670B4BC}" type="pres">
      <dgm:prSet presAssocID="{EBF8F559-9E24-4B5F-9FF7-FCD5AE59E847}" presName="Accent3" presStyleCnt="0"/>
      <dgm:spPr/>
    </dgm:pt>
    <dgm:pt modelId="{CD998CC5-1FDC-43F8-991B-2FE33DA20C47}" type="pres">
      <dgm:prSet presAssocID="{EBF8F559-9E24-4B5F-9FF7-FCD5AE59E847}" presName="Accent" presStyleLbl="bgShp" presStyleIdx="2" presStyleCnt="5" custFlipVert="1" custFlipHor="0" custScaleX="36074" custScaleY="8723" custLinFactX="-300000" custLinFactY="-200000" custLinFactNeighborX="-317565" custLinFactNeighborY="-223395"/>
      <dgm:spPr/>
    </dgm:pt>
    <dgm:pt modelId="{B53951A0-484E-4197-9D0C-89A5AC842272}" type="pres">
      <dgm:prSet presAssocID="{EBF8F559-9E24-4B5F-9FF7-FCD5AE59E847}" presName="Child3" presStyleLbl="node1" presStyleIdx="2" presStyleCnt="5" custScaleX="106103" custScaleY="94050" custLinFactNeighborX="10040" custLinFactNeighborY="-1043">
        <dgm:presLayoutVars>
          <dgm:chMax val="0"/>
          <dgm:chPref val="0"/>
          <dgm:bulletEnabled val="1"/>
        </dgm:presLayoutVars>
      </dgm:prSet>
      <dgm:spPr/>
      <dgm:t>
        <a:bodyPr/>
        <a:lstStyle/>
        <a:p>
          <a:endParaRPr lang="en-AU"/>
        </a:p>
      </dgm:t>
    </dgm:pt>
    <dgm:pt modelId="{0A1DEC12-2A5D-414F-ABA5-F81AD0F3F59A}" type="pres">
      <dgm:prSet presAssocID="{C28F4CBD-11E9-44D0-B13C-8C7632B90ACA}" presName="Accent4" presStyleCnt="0"/>
      <dgm:spPr/>
    </dgm:pt>
    <dgm:pt modelId="{8BAB09A6-7187-4D28-A2B0-6885D1C74E28}" type="pres">
      <dgm:prSet presAssocID="{C28F4CBD-11E9-44D0-B13C-8C7632B90ACA}" presName="Accent" presStyleLbl="bgShp" presStyleIdx="3" presStyleCnt="5" custFlipVert="1" custFlipHor="1" custScaleX="43792" custScaleY="13022" custLinFactX="-4280" custLinFactY="-182371" custLinFactNeighborX="-100000" custLinFactNeighborY="-200000"/>
      <dgm:spPr/>
    </dgm:pt>
    <dgm:pt modelId="{3612AF9D-B99D-4DD9-8C7B-CC9A981AADCA}" type="pres">
      <dgm:prSet presAssocID="{C28F4CBD-11E9-44D0-B13C-8C7632B90ACA}" presName="Child4" presStyleLbl="node1" presStyleIdx="3" presStyleCnt="5" custScaleX="133287" custScaleY="92283">
        <dgm:presLayoutVars>
          <dgm:chMax val="0"/>
          <dgm:chPref val="0"/>
          <dgm:bulletEnabled val="1"/>
        </dgm:presLayoutVars>
      </dgm:prSet>
      <dgm:spPr/>
      <dgm:t>
        <a:bodyPr/>
        <a:lstStyle/>
        <a:p>
          <a:endParaRPr lang="en-AU"/>
        </a:p>
      </dgm:t>
    </dgm:pt>
    <dgm:pt modelId="{2228D074-4BD2-43DB-892A-52CE6D66EC53}" type="pres">
      <dgm:prSet presAssocID="{904798BB-3B83-412C-B38B-EE18D851AC3C}" presName="Accent5" presStyleCnt="0"/>
      <dgm:spPr/>
    </dgm:pt>
    <dgm:pt modelId="{C7EB799F-73B0-4F52-A56F-F40199ABBDD4}" type="pres">
      <dgm:prSet presAssocID="{904798BB-3B83-412C-B38B-EE18D851AC3C}" presName="Accent" presStyleLbl="bgShp" presStyleIdx="4" presStyleCnt="5" custAng="15214481" custFlipVert="1" custFlipHor="0" custScaleX="9205" custScaleY="6903" custLinFactX="273143" custLinFactY="100000" custLinFactNeighborX="300000" custLinFactNeighborY="138184"/>
      <dgm:spPr/>
    </dgm:pt>
    <dgm:pt modelId="{8B4CE21B-F104-4883-9F64-0FFA84D752B7}" type="pres">
      <dgm:prSet presAssocID="{904798BB-3B83-412C-B38B-EE18D851AC3C}" presName="Child5" presStyleLbl="node1" presStyleIdx="4" presStyleCnt="5" custScaleX="131454" custLinFactNeighborX="-20974" custLinFactNeighborY="1749">
        <dgm:presLayoutVars>
          <dgm:chMax val="0"/>
          <dgm:chPref val="0"/>
          <dgm:bulletEnabled val="1"/>
        </dgm:presLayoutVars>
      </dgm:prSet>
      <dgm:spPr/>
      <dgm:t>
        <a:bodyPr/>
        <a:lstStyle/>
        <a:p>
          <a:endParaRPr lang="en-AU"/>
        </a:p>
      </dgm:t>
    </dgm:pt>
  </dgm:ptLst>
  <dgm:cxnLst>
    <dgm:cxn modelId="{7A1AA8DF-0603-48E5-8EA1-8D8E100D8191}" srcId="{13A8AD3D-975D-4424-B94C-5F133C4235D9}" destId="{904798BB-3B83-412C-B38B-EE18D851AC3C}" srcOrd="4" destOrd="0" parTransId="{6E1B60C7-8EE7-4FC1-AEC3-F0BF526D1C75}" sibTransId="{0AB9BEAD-2694-40D6-918F-50965495987B}"/>
    <dgm:cxn modelId="{9BFD2B3D-DF09-4011-B27D-5936A18053EE}" type="presOf" srcId="{66047293-06B4-4E83-A568-89A4D9E17A18}" destId="{F8D0311D-644A-4893-8CA3-AC6E1235E6D2}" srcOrd="0" destOrd="0" presId="urn:microsoft.com/office/officeart/2011/layout/HexagonRadial"/>
    <dgm:cxn modelId="{22BD8A11-3898-4B61-BF00-B342FE997C78}" type="presOf" srcId="{DCE80EE9-3F2A-4D67-AC5C-2A278B7655EE}" destId="{1530EAA7-3200-48FA-86CB-5076521AD221}" srcOrd="0" destOrd="0" presId="urn:microsoft.com/office/officeart/2011/layout/HexagonRadial"/>
    <dgm:cxn modelId="{C1A03474-4A39-4E59-B140-53F417017F05}" srcId="{DCE80EE9-3F2A-4D67-AC5C-2A278B7655EE}" destId="{13A8AD3D-975D-4424-B94C-5F133C4235D9}" srcOrd="0" destOrd="0" parTransId="{5C533393-A2A5-4B03-B0D7-BDAC27FC9F8F}" sibTransId="{A190A2F0-F350-45F9-8B39-48700B0FA631}"/>
    <dgm:cxn modelId="{EDB233DE-D718-49F2-95D0-BD597A853E19}" srcId="{13A8AD3D-975D-4424-B94C-5F133C4235D9}" destId="{E8285F29-07FD-4893-80A6-D262FF5E4A82}" srcOrd="1" destOrd="0" parTransId="{DD755AF2-B869-42F5-89E3-F7001D0E4DA8}" sibTransId="{CC1B4F06-B91F-4A2A-B2DE-0F5C08DE51FD}"/>
    <dgm:cxn modelId="{F0495FF5-1263-4A1D-B8B7-0377CED4FBBA}" type="presOf" srcId="{C28F4CBD-11E9-44D0-B13C-8C7632B90ACA}" destId="{3612AF9D-B99D-4DD9-8C7B-CC9A981AADCA}" srcOrd="0" destOrd="0" presId="urn:microsoft.com/office/officeart/2011/layout/HexagonRadial"/>
    <dgm:cxn modelId="{C073C61D-C771-41AF-BC21-8C6783AE1FEA}" type="presOf" srcId="{E8285F29-07FD-4893-80A6-D262FF5E4A82}" destId="{ACBFBDCE-AEC7-4DBA-BC7B-825961DA18B1}" srcOrd="0" destOrd="0" presId="urn:microsoft.com/office/officeart/2011/layout/HexagonRadial"/>
    <dgm:cxn modelId="{B8007FF1-3191-4531-9893-B0A152AC3284}" type="presOf" srcId="{904798BB-3B83-412C-B38B-EE18D851AC3C}" destId="{8B4CE21B-F104-4883-9F64-0FFA84D752B7}" srcOrd="0" destOrd="0" presId="urn:microsoft.com/office/officeart/2011/layout/HexagonRadial"/>
    <dgm:cxn modelId="{8CA126EB-ACDB-48FC-AF48-0B048FFE03E0}" type="presOf" srcId="{13A8AD3D-975D-4424-B94C-5F133C4235D9}" destId="{1E6947F3-7B95-4389-AAA1-D5B418208B7B}" srcOrd="0" destOrd="0" presId="urn:microsoft.com/office/officeart/2011/layout/HexagonRadial"/>
    <dgm:cxn modelId="{04BC4F19-7D82-4843-A391-DBAF0FB7E473}" type="presOf" srcId="{EBF8F559-9E24-4B5F-9FF7-FCD5AE59E847}" destId="{B53951A0-484E-4197-9D0C-89A5AC842272}" srcOrd="0" destOrd="0" presId="urn:microsoft.com/office/officeart/2011/layout/HexagonRadial"/>
    <dgm:cxn modelId="{C1179C76-5B1A-4AF8-BA86-E87A36DE7D54}" srcId="{13A8AD3D-975D-4424-B94C-5F133C4235D9}" destId="{66047293-06B4-4E83-A568-89A4D9E17A18}" srcOrd="0" destOrd="0" parTransId="{22DCD2BF-D252-4779-AC4A-C7808628D54E}" sibTransId="{08B84B67-4A16-4D07-A957-1BDD560A362A}"/>
    <dgm:cxn modelId="{70BDF6C8-AA22-43A7-BBC3-EEEAA0F2B3CB}" srcId="{13A8AD3D-975D-4424-B94C-5F133C4235D9}" destId="{C28F4CBD-11E9-44D0-B13C-8C7632B90ACA}" srcOrd="3" destOrd="0" parTransId="{4AEA5FE5-CA6C-4AB4-BB21-D4FC5DE13050}" sibTransId="{68829878-3D6C-4540-B071-A8C40DAA8E85}"/>
    <dgm:cxn modelId="{0AA62EEE-1F65-4710-9272-5E0A93EA3C4A}" srcId="{13A8AD3D-975D-4424-B94C-5F133C4235D9}" destId="{EBF8F559-9E24-4B5F-9FF7-FCD5AE59E847}" srcOrd="2" destOrd="0" parTransId="{12BC0821-D71E-42E1-835B-767B042B3EA2}" sibTransId="{6F61924D-63E1-4E34-AE70-060D79DF6C11}"/>
    <dgm:cxn modelId="{65A33DEE-E1BD-4A4C-8FD8-B5F3384A9110}" type="presParOf" srcId="{1530EAA7-3200-48FA-86CB-5076521AD221}" destId="{1E6947F3-7B95-4389-AAA1-D5B418208B7B}" srcOrd="0" destOrd="0" presId="urn:microsoft.com/office/officeart/2011/layout/HexagonRadial"/>
    <dgm:cxn modelId="{3C3E006C-A470-4238-80D6-E27DEBC9FB78}" type="presParOf" srcId="{1530EAA7-3200-48FA-86CB-5076521AD221}" destId="{B77B9792-FA79-4660-9DED-D68F1FB120A4}" srcOrd="1" destOrd="0" presId="urn:microsoft.com/office/officeart/2011/layout/HexagonRadial"/>
    <dgm:cxn modelId="{3EAFE7D6-58B9-43B7-BC15-5BC8AD65B7D8}" type="presParOf" srcId="{B77B9792-FA79-4660-9DED-D68F1FB120A4}" destId="{FC2132BE-B49F-4440-89F0-E069AC7904BD}" srcOrd="0" destOrd="0" presId="urn:microsoft.com/office/officeart/2011/layout/HexagonRadial"/>
    <dgm:cxn modelId="{2BD5A04A-39EC-4B7F-97C0-7244E8DAD037}" type="presParOf" srcId="{1530EAA7-3200-48FA-86CB-5076521AD221}" destId="{F8D0311D-644A-4893-8CA3-AC6E1235E6D2}" srcOrd="2" destOrd="0" presId="urn:microsoft.com/office/officeart/2011/layout/HexagonRadial"/>
    <dgm:cxn modelId="{5DB05933-DDE0-47D4-8998-387E9D5ABB06}" type="presParOf" srcId="{1530EAA7-3200-48FA-86CB-5076521AD221}" destId="{6043D5F9-44F7-493A-B8A2-ED9A09FC6E70}" srcOrd="3" destOrd="0" presId="urn:microsoft.com/office/officeart/2011/layout/HexagonRadial"/>
    <dgm:cxn modelId="{BDB829D5-D632-4AE3-AE10-D79772D8E2C1}" type="presParOf" srcId="{6043D5F9-44F7-493A-B8A2-ED9A09FC6E70}" destId="{C5A465B5-AA8C-4362-891D-A4EB39BCFC4F}" srcOrd="0" destOrd="0" presId="urn:microsoft.com/office/officeart/2011/layout/HexagonRadial"/>
    <dgm:cxn modelId="{2D822A2F-73A4-4034-969B-96823B45D7C4}" type="presParOf" srcId="{1530EAA7-3200-48FA-86CB-5076521AD221}" destId="{ACBFBDCE-AEC7-4DBA-BC7B-825961DA18B1}" srcOrd="4" destOrd="0" presId="urn:microsoft.com/office/officeart/2011/layout/HexagonRadial"/>
    <dgm:cxn modelId="{0DC5ABC5-588C-41B7-9C97-9872E1DAD88D}" type="presParOf" srcId="{1530EAA7-3200-48FA-86CB-5076521AD221}" destId="{ECF920C9-BA9C-4E4B-9E34-BC1E9670B4BC}" srcOrd="5" destOrd="0" presId="urn:microsoft.com/office/officeart/2011/layout/HexagonRadial"/>
    <dgm:cxn modelId="{C08DC662-D6A5-4627-8CF6-1182E608DA83}" type="presParOf" srcId="{ECF920C9-BA9C-4E4B-9E34-BC1E9670B4BC}" destId="{CD998CC5-1FDC-43F8-991B-2FE33DA20C47}" srcOrd="0" destOrd="0" presId="urn:microsoft.com/office/officeart/2011/layout/HexagonRadial"/>
    <dgm:cxn modelId="{D74A162E-6F77-43C8-9D7D-E237D9625970}" type="presParOf" srcId="{1530EAA7-3200-48FA-86CB-5076521AD221}" destId="{B53951A0-484E-4197-9D0C-89A5AC842272}" srcOrd="6" destOrd="0" presId="urn:microsoft.com/office/officeart/2011/layout/HexagonRadial"/>
    <dgm:cxn modelId="{69397C7E-F143-4D1F-BAD7-02F6287D7FD5}" type="presParOf" srcId="{1530EAA7-3200-48FA-86CB-5076521AD221}" destId="{0A1DEC12-2A5D-414F-ABA5-F81AD0F3F59A}" srcOrd="7" destOrd="0" presId="urn:microsoft.com/office/officeart/2011/layout/HexagonRadial"/>
    <dgm:cxn modelId="{7513CE81-FC67-43A2-AABD-2CD7C013B129}" type="presParOf" srcId="{0A1DEC12-2A5D-414F-ABA5-F81AD0F3F59A}" destId="{8BAB09A6-7187-4D28-A2B0-6885D1C74E28}" srcOrd="0" destOrd="0" presId="urn:microsoft.com/office/officeart/2011/layout/HexagonRadial"/>
    <dgm:cxn modelId="{B3CB98E0-9F6B-4C18-A56E-C4E1D882A6B3}" type="presParOf" srcId="{1530EAA7-3200-48FA-86CB-5076521AD221}" destId="{3612AF9D-B99D-4DD9-8C7B-CC9A981AADCA}" srcOrd="8" destOrd="0" presId="urn:microsoft.com/office/officeart/2011/layout/HexagonRadial"/>
    <dgm:cxn modelId="{702021F1-1549-4CC7-89AF-2D3F6EFCE1C2}" type="presParOf" srcId="{1530EAA7-3200-48FA-86CB-5076521AD221}" destId="{2228D074-4BD2-43DB-892A-52CE6D66EC53}" srcOrd="9" destOrd="0" presId="urn:microsoft.com/office/officeart/2011/layout/HexagonRadial"/>
    <dgm:cxn modelId="{36820728-C955-483A-8A60-71EECD161CC3}" type="presParOf" srcId="{2228D074-4BD2-43DB-892A-52CE6D66EC53}" destId="{C7EB799F-73B0-4F52-A56F-F40199ABBDD4}" srcOrd="0" destOrd="0" presId="urn:microsoft.com/office/officeart/2011/layout/HexagonRadial"/>
    <dgm:cxn modelId="{50E02110-15A1-4A05-AF8E-2CA779869287}" type="presParOf" srcId="{1530EAA7-3200-48FA-86CB-5076521AD221}" destId="{8B4CE21B-F104-4883-9F64-0FFA84D752B7}"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E80EE9-3F2A-4D67-AC5C-2A278B7655E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13A8AD3D-975D-4424-B94C-5F133C4235D9}">
      <dgm:prSet phldrT="[Text]" custT="1"/>
      <dgm:spPr>
        <a:gradFill rotWithShape="0">
          <a:gsLst>
            <a:gs pos="32000">
              <a:srgbClr val="0070C0"/>
            </a:gs>
            <a:gs pos="78000">
              <a:schemeClr val="accent1">
                <a:lumMod val="45000"/>
                <a:lumOff val="55000"/>
              </a:schemeClr>
            </a:gs>
            <a:gs pos="100000">
              <a:schemeClr val="accent1">
                <a:lumMod val="45000"/>
                <a:lumOff val="55000"/>
              </a:schemeClr>
            </a:gs>
          </a:gsLst>
          <a:lin ang="5400000" scaled="1"/>
        </a:gradFill>
        <a:ln w="38100">
          <a:solidFill>
            <a:srgbClr val="32518E"/>
          </a:solidFill>
        </a:ln>
      </dgm:spPr>
      <dgm:t>
        <a:bodyPr/>
        <a:lstStyle/>
        <a:p>
          <a:r>
            <a:rPr lang="en-AU" sz="2000" b="1" dirty="0"/>
            <a:t>Leadership</a:t>
          </a:r>
        </a:p>
        <a:p>
          <a:r>
            <a:rPr lang="en-AU" sz="2000" b="1" dirty="0"/>
            <a:t>Theory</a:t>
          </a:r>
        </a:p>
      </dgm:t>
    </dgm:pt>
    <dgm:pt modelId="{5C533393-A2A5-4B03-B0D7-BDAC27FC9F8F}" type="parTrans" cxnId="{C1A03474-4A39-4E59-B140-53F417017F05}">
      <dgm:prSet/>
      <dgm:spPr/>
      <dgm:t>
        <a:bodyPr/>
        <a:lstStyle/>
        <a:p>
          <a:endParaRPr lang="en-AU"/>
        </a:p>
      </dgm:t>
    </dgm:pt>
    <dgm:pt modelId="{A190A2F0-F350-45F9-8B39-48700B0FA631}" type="sibTrans" cxnId="{C1A03474-4A39-4E59-B140-53F417017F05}">
      <dgm:prSet/>
      <dgm:spPr/>
      <dgm:t>
        <a:bodyPr/>
        <a:lstStyle/>
        <a:p>
          <a:endParaRPr lang="en-AU"/>
        </a:p>
      </dgm:t>
    </dgm:pt>
    <dgm:pt modelId="{66047293-06B4-4E83-A568-89A4D9E17A18}">
      <dgm:prSet phldrT="[Text]" custT="1"/>
      <dgm:spPr>
        <a:pattFill prst="dkVert">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Context</a:t>
          </a:r>
        </a:p>
      </dgm:t>
    </dgm:pt>
    <dgm:pt modelId="{22DCD2BF-D252-4779-AC4A-C7808628D54E}" type="parTrans" cxnId="{C1179C76-5B1A-4AF8-BA86-E87A36DE7D54}">
      <dgm:prSet/>
      <dgm:spPr/>
      <dgm:t>
        <a:bodyPr/>
        <a:lstStyle/>
        <a:p>
          <a:endParaRPr lang="en-AU"/>
        </a:p>
      </dgm:t>
    </dgm:pt>
    <dgm:pt modelId="{08B84B67-4A16-4D07-A957-1BDD560A362A}" type="sibTrans" cxnId="{C1179C76-5B1A-4AF8-BA86-E87A36DE7D54}">
      <dgm:prSet/>
      <dgm:spPr/>
      <dgm:t>
        <a:bodyPr/>
        <a:lstStyle/>
        <a:p>
          <a:endParaRPr lang="en-AU"/>
        </a:p>
      </dgm:t>
    </dgm:pt>
    <dgm:pt modelId="{E8285F29-07FD-4893-80A6-D262FF5E4A82}">
      <dgm:prSet phldrT="[Text]" custT="1"/>
      <dgm:spPr>
        <a:blipFill rotWithShape="0">
          <a:blip xmlns:r="http://schemas.openxmlformats.org/officeDocument/2006/relationships" r:embed="rId1"/>
          <a:tile tx="0" ty="0" sx="100000" sy="100000" flip="none" algn="tl"/>
        </a:blipFill>
        <a:effectLst>
          <a:glow rad="228600">
            <a:schemeClr val="accent4">
              <a:satMod val="175000"/>
              <a:alpha val="40000"/>
            </a:schemeClr>
          </a:glow>
          <a:innerShdw blurRad="63500" dist="50800" dir="13500000">
            <a:prstClr val="black">
              <a:alpha val="50000"/>
            </a:prstClr>
          </a:innerShdw>
        </a:effectLst>
      </dgm:spPr>
      <dgm:t>
        <a:bodyPr/>
        <a:lstStyle/>
        <a:p>
          <a:r>
            <a:rPr lang="en-AU" sz="2000" b="0" dirty="0">
              <a:solidFill>
                <a:schemeClr val="tx1"/>
              </a:solidFill>
            </a:rPr>
            <a:t>Way</a:t>
          </a:r>
        </a:p>
        <a:p>
          <a:r>
            <a:rPr lang="en-AU" sz="2000" b="0" dirty="0">
              <a:solidFill>
                <a:schemeClr val="tx1"/>
              </a:solidFill>
            </a:rPr>
            <a:t> of </a:t>
          </a:r>
          <a:r>
            <a:rPr lang="en-AU" sz="2000" b="1" dirty="0">
              <a:solidFill>
                <a:schemeClr val="tx1"/>
              </a:solidFill>
            </a:rPr>
            <a:t>being</a:t>
          </a:r>
        </a:p>
      </dgm:t>
    </dgm:pt>
    <dgm:pt modelId="{DD755AF2-B869-42F5-89E3-F7001D0E4DA8}" type="parTrans" cxnId="{EDB233DE-D718-49F2-95D0-BD597A853E19}">
      <dgm:prSet/>
      <dgm:spPr/>
      <dgm:t>
        <a:bodyPr/>
        <a:lstStyle/>
        <a:p>
          <a:endParaRPr lang="en-AU"/>
        </a:p>
      </dgm:t>
    </dgm:pt>
    <dgm:pt modelId="{CC1B4F06-B91F-4A2A-B2DE-0F5C08DE51FD}" type="sibTrans" cxnId="{EDB233DE-D718-49F2-95D0-BD597A853E19}">
      <dgm:prSet/>
      <dgm:spPr/>
      <dgm:t>
        <a:bodyPr/>
        <a:lstStyle/>
        <a:p>
          <a:endParaRPr lang="en-AU"/>
        </a:p>
      </dgm:t>
    </dgm:pt>
    <dgm:pt modelId="{20437BB5-84F3-478B-916E-959423CB83FB}">
      <dgm:prSet phldrT="[Text]" custT="1"/>
      <dgm:spPr>
        <a:pattFill prst="solidDmnd">
          <a:fgClr>
            <a:schemeClr val="accent1">
              <a:hueOff val="0"/>
              <a:satOff val="0"/>
              <a:lumOff val="0"/>
            </a:schemeClr>
          </a:fgClr>
          <a:bgClr>
            <a:schemeClr val="bg1"/>
          </a:bgClr>
        </a:pattFill>
        <a:ln>
          <a:solidFill>
            <a:schemeClr val="tx2"/>
          </a:solidFill>
        </a:ln>
      </dgm:spPr>
      <dgm:t>
        <a:bodyPr/>
        <a:lstStyle/>
        <a:p>
          <a:r>
            <a:rPr lang="en-AU" sz="2000" dirty="0">
              <a:solidFill>
                <a:schemeClr val="tx1"/>
              </a:solidFill>
            </a:rPr>
            <a:t> </a:t>
          </a:r>
          <a:r>
            <a:rPr lang="en-AU" sz="2000" b="1" dirty="0">
              <a:solidFill>
                <a:schemeClr val="tx1"/>
              </a:solidFill>
            </a:rPr>
            <a:t>Expectations &amp; </a:t>
          </a:r>
        </a:p>
        <a:p>
          <a:r>
            <a:rPr lang="en-AU" sz="2000" b="1" dirty="0">
              <a:solidFill>
                <a:schemeClr val="tx1"/>
              </a:solidFill>
            </a:rPr>
            <a:t>Assumptions</a:t>
          </a:r>
        </a:p>
      </dgm:t>
    </dgm:pt>
    <dgm:pt modelId="{FB2B315F-A0B5-45BD-822C-89CB98A7903B}" type="parTrans" cxnId="{7A6CE7CD-6061-4812-A3F5-3EE324A94B74}">
      <dgm:prSet/>
      <dgm:spPr/>
      <dgm:t>
        <a:bodyPr/>
        <a:lstStyle/>
        <a:p>
          <a:endParaRPr lang="en-AU"/>
        </a:p>
      </dgm:t>
    </dgm:pt>
    <dgm:pt modelId="{79566401-A7AF-499B-87DE-F82038001D24}" type="sibTrans" cxnId="{7A6CE7CD-6061-4812-A3F5-3EE324A94B74}">
      <dgm:prSet/>
      <dgm:spPr/>
      <dgm:t>
        <a:bodyPr/>
        <a:lstStyle/>
        <a:p>
          <a:endParaRPr lang="en-AU"/>
        </a:p>
      </dgm:t>
    </dgm:pt>
    <dgm:pt modelId="{C28F4CBD-11E9-44D0-B13C-8C7632B90ACA}">
      <dgm:prSet phldrT="[Text]" custT="1"/>
      <dgm:spPr>
        <a:pattFill prst="lgCheck">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Beliefs&amp;  </a:t>
          </a:r>
        </a:p>
        <a:p>
          <a:r>
            <a:rPr lang="en-AU" sz="2000" b="1" dirty="0">
              <a:solidFill>
                <a:schemeClr val="tx1"/>
              </a:solidFill>
            </a:rPr>
            <a:t>Values</a:t>
          </a:r>
        </a:p>
      </dgm:t>
    </dgm:pt>
    <dgm:pt modelId="{4AEA5FE5-CA6C-4AB4-BB21-D4FC5DE13050}" type="parTrans" cxnId="{70BDF6C8-AA22-43A7-BBC3-EEEAA0F2B3CB}">
      <dgm:prSet/>
      <dgm:spPr/>
      <dgm:t>
        <a:bodyPr/>
        <a:lstStyle/>
        <a:p>
          <a:endParaRPr lang="en-AU"/>
        </a:p>
      </dgm:t>
    </dgm:pt>
    <dgm:pt modelId="{68829878-3D6C-4540-B071-A8C40DAA8E85}" type="sibTrans" cxnId="{70BDF6C8-AA22-43A7-BBC3-EEEAA0F2B3CB}">
      <dgm:prSet/>
      <dgm:spPr/>
      <dgm:t>
        <a:bodyPr/>
        <a:lstStyle/>
        <a:p>
          <a:endParaRPr lang="en-AU"/>
        </a:p>
      </dgm:t>
    </dgm:pt>
    <dgm:pt modelId="{904798BB-3B83-412C-B38B-EE18D851AC3C}">
      <dgm:prSet phldrT="[Text]" custT="1"/>
      <dgm:spPr>
        <a:pattFill prst="wdUpDiag">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Experience &amp;</a:t>
          </a:r>
        </a:p>
        <a:p>
          <a:r>
            <a:rPr lang="en-AU" sz="2000" b="1" dirty="0">
              <a:solidFill>
                <a:schemeClr val="tx1"/>
              </a:solidFill>
            </a:rPr>
            <a:t>Wisdom</a:t>
          </a:r>
        </a:p>
      </dgm:t>
    </dgm:pt>
    <dgm:pt modelId="{6E1B60C7-8EE7-4FC1-AEC3-F0BF526D1C75}" type="parTrans" cxnId="{7A1AA8DF-0603-48E5-8EA1-8D8E100D8191}">
      <dgm:prSet/>
      <dgm:spPr/>
      <dgm:t>
        <a:bodyPr/>
        <a:lstStyle/>
        <a:p>
          <a:endParaRPr lang="en-AU"/>
        </a:p>
      </dgm:t>
    </dgm:pt>
    <dgm:pt modelId="{0AB9BEAD-2694-40D6-918F-50965495987B}" type="sibTrans" cxnId="{7A1AA8DF-0603-48E5-8EA1-8D8E100D8191}">
      <dgm:prSet/>
      <dgm:spPr/>
      <dgm:t>
        <a:bodyPr/>
        <a:lstStyle/>
        <a:p>
          <a:endParaRPr lang="en-AU"/>
        </a:p>
      </dgm:t>
    </dgm:pt>
    <dgm:pt modelId="{EBF8F559-9E24-4B5F-9FF7-FCD5AE59E847}">
      <dgm:prSet phldrT="[Text]" custT="1"/>
      <dgm:spPr>
        <a:blipFill rotWithShape="0">
          <a:blip xmlns:r="http://schemas.openxmlformats.org/officeDocument/2006/relationships" r:embed="rId1"/>
          <a:tile tx="0" ty="0" sx="100000" sy="100000" flip="none" algn="tl"/>
        </a:blipFill>
        <a:effectLst>
          <a:glow rad="228600">
            <a:schemeClr val="accent5">
              <a:satMod val="175000"/>
              <a:alpha val="40000"/>
            </a:schemeClr>
          </a:glow>
        </a:effectLst>
      </dgm:spPr>
      <dgm:t>
        <a:bodyPr/>
        <a:lstStyle/>
        <a:p>
          <a:r>
            <a:rPr lang="en-AU" sz="2000" dirty="0">
              <a:solidFill>
                <a:schemeClr val="tx1"/>
              </a:solidFill>
            </a:rPr>
            <a:t>Way </a:t>
          </a:r>
        </a:p>
        <a:p>
          <a:r>
            <a:rPr lang="en-AU" sz="2000" dirty="0">
              <a:solidFill>
                <a:schemeClr val="tx1"/>
              </a:solidFill>
            </a:rPr>
            <a:t>of </a:t>
          </a:r>
          <a:r>
            <a:rPr lang="en-AU" sz="2000" b="1" dirty="0">
              <a:solidFill>
                <a:schemeClr val="tx1"/>
              </a:solidFill>
            </a:rPr>
            <a:t>doing</a:t>
          </a:r>
        </a:p>
      </dgm:t>
    </dgm:pt>
    <dgm:pt modelId="{6F61924D-63E1-4E34-AE70-060D79DF6C11}" type="sibTrans" cxnId="{0AA62EEE-1F65-4710-9272-5E0A93EA3C4A}">
      <dgm:prSet/>
      <dgm:spPr/>
      <dgm:t>
        <a:bodyPr/>
        <a:lstStyle/>
        <a:p>
          <a:endParaRPr lang="en-AU"/>
        </a:p>
      </dgm:t>
    </dgm:pt>
    <dgm:pt modelId="{12BC0821-D71E-42E1-835B-767B042B3EA2}" type="parTrans" cxnId="{0AA62EEE-1F65-4710-9272-5E0A93EA3C4A}">
      <dgm:prSet/>
      <dgm:spPr/>
      <dgm:t>
        <a:bodyPr/>
        <a:lstStyle/>
        <a:p>
          <a:endParaRPr lang="en-AU"/>
        </a:p>
      </dgm:t>
    </dgm:pt>
    <dgm:pt modelId="{1530EAA7-3200-48FA-86CB-5076521AD221}" type="pres">
      <dgm:prSet presAssocID="{DCE80EE9-3F2A-4D67-AC5C-2A278B7655EE}" presName="Name0" presStyleCnt="0">
        <dgm:presLayoutVars>
          <dgm:chMax val="1"/>
          <dgm:chPref val="1"/>
          <dgm:dir/>
          <dgm:animOne val="branch"/>
          <dgm:animLvl val="lvl"/>
        </dgm:presLayoutVars>
      </dgm:prSet>
      <dgm:spPr/>
      <dgm:t>
        <a:bodyPr/>
        <a:lstStyle/>
        <a:p>
          <a:endParaRPr lang="en-AU"/>
        </a:p>
      </dgm:t>
    </dgm:pt>
    <dgm:pt modelId="{1E6947F3-7B95-4389-AAA1-D5B418208B7B}" type="pres">
      <dgm:prSet presAssocID="{13A8AD3D-975D-4424-B94C-5F133C4235D9}" presName="Parent" presStyleLbl="node0" presStyleIdx="0" presStyleCnt="1" custScaleX="131093" custScaleY="119860" custLinFactNeighborX="-1237" custLinFactNeighborY="14">
        <dgm:presLayoutVars>
          <dgm:chMax val="6"/>
          <dgm:chPref val="6"/>
        </dgm:presLayoutVars>
      </dgm:prSet>
      <dgm:spPr/>
      <dgm:t>
        <a:bodyPr/>
        <a:lstStyle/>
        <a:p>
          <a:endParaRPr lang="en-AU"/>
        </a:p>
      </dgm:t>
    </dgm:pt>
    <dgm:pt modelId="{B77B9792-FA79-4660-9DED-D68F1FB120A4}" type="pres">
      <dgm:prSet presAssocID="{66047293-06B4-4E83-A568-89A4D9E17A18}" presName="Accent1" presStyleCnt="0"/>
      <dgm:spPr/>
    </dgm:pt>
    <dgm:pt modelId="{FC2132BE-B49F-4440-89F0-E069AC7904BD}" type="pres">
      <dgm:prSet presAssocID="{66047293-06B4-4E83-A568-89A4D9E17A18}" presName="Accent" presStyleLbl="bgShp" presStyleIdx="0" presStyleCnt="6"/>
      <dgm:spPr/>
    </dgm:pt>
    <dgm:pt modelId="{F8D0311D-644A-4893-8CA3-AC6E1235E6D2}" type="pres">
      <dgm:prSet presAssocID="{66047293-06B4-4E83-A568-89A4D9E17A18}" presName="Child1" presStyleLbl="node1" presStyleIdx="0" presStyleCnt="6" custScaleX="121303" custScaleY="88733" custLinFactNeighborX="99" custLinFactNeighborY="1787">
        <dgm:presLayoutVars>
          <dgm:chMax val="0"/>
          <dgm:chPref val="0"/>
          <dgm:bulletEnabled val="1"/>
        </dgm:presLayoutVars>
      </dgm:prSet>
      <dgm:spPr/>
      <dgm:t>
        <a:bodyPr/>
        <a:lstStyle/>
        <a:p>
          <a:endParaRPr lang="en-AU"/>
        </a:p>
      </dgm:t>
    </dgm:pt>
    <dgm:pt modelId="{6043D5F9-44F7-493A-B8A2-ED9A09FC6E70}" type="pres">
      <dgm:prSet presAssocID="{E8285F29-07FD-4893-80A6-D262FF5E4A82}" presName="Accent2" presStyleCnt="0"/>
      <dgm:spPr/>
    </dgm:pt>
    <dgm:pt modelId="{C5A465B5-AA8C-4362-891D-A4EB39BCFC4F}" type="pres">
      <dgm:prSet presAssocID="{E8285F29-07FD-4893-80A6-D262FF5E4A82}" presName="Accent" presStyleLbl="bgShp" presStyleIdx="1" presStyleCnt="6" custLinFactNeighborX="-91764" custLinFactNeighborY="4892"/>
      <dgm:spPr/>
    </dgm:pt>
    <dgm:pt modelId="{ACBFBDCE-AEC7-4DBA-BC7B-825961DA18B1}" type="pres">
      <dgm:prSet presAssocID="{E8285F29-07FD-4893-80A6-D262FF5E4A82}" presName="Child2" presStyleLbl="node1" presStyleIdx="1" presStyleCnt="6" custScaleX="102846" custScaleY="96380" custLinFactNeighborX="6800" custLinFactNeighborY="-3600">
        <dgm:presLayoutVars>
          <dgm:chMax val="0"/>
          <dgm:chPref val="0"/>
          <dgm:bulletEnabled val="1"/>
        </dgm:presLayoutVars>
      </dgm:prSet>
      <dgm:spPr/>
      <dgm:t>
        <a:bodyPr/>
        <a:lstStyle/>
        <a:p>
          <a:endParaRPr lang="en-AU"/>
        </a:p>
      </dgm:t>
    </dgm:pt>
    <dgm:pt modelId="{ECF920C9-BA9C-4E4B-9E34-BC1E9670B4BC}" type="pres">
      <dgm:prSet presAssocID="{EBF8F559-9E24-4B5F-9FF7-FCD5AE59E847}" presName="Accent3" presStyleCnt="0"/>
      <dgm:spPr/>
    </dgm:pt>
    <dgm:pt modelId="{CD998CC5-1FDC-43F8-991B-2FE33DA20C47}" type="pres">
      <dgm:prSet presAssocID="{EBF8F559-9E24-4B5F-9FF7-FCD5AE59E847}" presName="Accent" presStyleLbl="bgShp" presStyleIdx="2" presStyleCnt="6" custFlipVert="1" custFlipHor="0" custScaleX="36074" custScaleY="8723" custLinFactX="-300000" custLinFactY="-200000" custLinFactNeighborX="-317565" custLinFactNeighborY="-223395"/>
      <dgm:spPr/>
    </dgm:pt>
    <dgm:pt modelId="{B53951A0-484E-4197-9D0C-89A5AC842272}" type="pres">
      <dgm:prSet presAssocID="{EBF8F559-9E24-4B5F-9FF7-FCD5AE59E847}" presName="Child3" presStyleLbl="node1" presStyleIdx="2" presStyleCnt="6" custScaleX="106103" custScaleY="94050" custLinFactNeighborX="10040" custLinFactNeighborY="-1043">
        <dgm:presLayoutVars>
          <dgm:chMax val="0"/>
          <dgm:chPref val="0"/>
          <dgm:bulletEnabled val="1"/>
        </dgm:presLayoutVars>
      </dgm:prSet>
      <dgm:spPr/>
      <dgm:t>
        <a:bodyPr/>
        <a:lstStyle/>
        <a:p>
          <a:endParaRPr lang="en-AU"/>
        </a:p>
      </dgm:t>
    </dgm:pt>
    <dgm:pt modelId="{A9CCAE8F-B8EC-47D9-87FB-D831C9DAE0B6}" type="pres">
      <dgm:prSet presAssocID="{20437BB5-84F3-478B-916E-959423CB83FB}" presName="Accent4" presStyleCnt="0"/>
      <dgm:spPr/>
    </dgm:pt>
    <dgm:pt modelId="{97ADAF6A-8773-4C00-BA4B-573AC82C8F81}" type="pres">
      <dgm:prSet presAssocID="{20437BB5-84F3-478B-916E-959423CB83FB}" presName="Accent" presStyleLbl="bgShp" presStyleIdx="3" presStyleCnt="6" custFlipVert="0" custFlipHor="0" custScaleX="26062" custScaleY="13021" custLinFactX="-200000" custLinFactY="-160466" custLinFactNeighborX="-245406" custLinFactNeighborY="-200000"/>
      <dgm:spPr/>
    </dgm:pt>
    <dgm:pt modelId="{83C16331-1C66-40DB-BA64-9C39BC2D9622}" type="pres">
      <dgm:prSet presAssocID="{20437BB5-84F3-478B-916E-959423CB83FB}" presName="Child4" presStyleLbl="node1" presStyleIdx="3" presStyleCnt="6" custScaleX="140414" custScaleY="97118">
        <dgm:presLayoutVars>
          <dgm:chMax val="0"/>
          <dgm:chPref val="0"/>
          <dgm:bulletEnabled val="1"/>
        </dgm:presLayoutVars>
      </dgm:prSet>
      <dgm:spPr/>
      <dgm:t>
        <a:bodyPr/>
        <a:lstStyle/>
        <a:p>
          <a:endParaRPr lang="en-AU"/>
        </a:p>
      </dgm:t>
    </dgm:pt>
    <dgm:pt modelId="{DA88B642-6789-4B4E-BD65-95AA3200A2CD}" type="pres">
      <dgm:prSet presAssocID="{C28F4CBD-11E9-44D0-B13C-8C7632B90ACA}" presName="Accent5" presStyleCnt="0"/>
      <dgm:spPr/>
    </dgm:pt>
    <dgm:pt modelId="{8BAB09A6-7187-4D28-A2B0-6885D1C74E28}" type="pres">
      <dgm:prSet presAssocID="{C28F4CBD-11E9-44D0-B13C-8C7632B90ACA}" presName="Accent" presStyleLbl="bgShp" presStyleIdx="4" presStyleCnt="6" custFlipVert="1" custFlipHor="1" custScaleX="43792" custScaleY="13022" custLinFactX="-4280" custLinFactY="-182371" custLinFactNeighborX="-100000" custLinFactNeighborY="-200000"/>
      <dgm:spPr/>
    </dgm:pt>
    <dgm:pt modelId="{DFDB366E-F593-4858-B551-CEA25BB64EBC}" type="pres">
      <dgm:prSet presAssocID="{C28F4CBD-11E9-44D0-B13C-8C7632B90ACA}" presName="Child5" presStyleLbl="node1" presStyleIdx="4" presStyleCnt="6" custScaleX="129358" custScaleY="107632" custLinFactNeighborX="-23073" custLinFactNeighborY="-4552">
        <dgm:presLayoutVars>
          <dgm:chMax val="0"/>
          <dgm:chPref val="0"/>
          <dgm:bulletEnabled val="1"/>
        </dgm:presLayoutVars>
      </dgm:prSet>
      <dgm:spPr/>
      <dgm:t>
        <a:bodyPr/>
        <a:lstStyle/>
        <a:p>
          <a:endParaRPr lang="en-AU"/>
        </a:p>
      </dgm:t>
    </dgm:pt>
    <dgm:pt modelId="{251FB429-4515-410B-B439-4562C4B13E14}" type="pres">
      <dgm:prSet presAssocID="{904798BB-3B83-412C-B38B-EE18D851AC3C}" presName="Accent6" presStyleCnt="0"/>
      <dgm:spPr/>
    </dgm:pt>
    <dgm:pt modelId="{C7EB799F-73B0-4F52-A56F-F40199ABBDD4}" type="pres">
      <dgm:prSet presAssocID="{904798BB-3B83-412C-B38B-EE18D851AC3C}" presName="Accent" presStyleLbl="bgShp" presStyleIdx="5" presStyleCnt="6" custAng="15214481" custFlipVert="1" custFlipHor="0" custScaleX="9205" custScaleY="6903" custLinFactX="273143" custLinFactY="100000" custLinFactNeighborX="300000" custLinFactNeighborY="138184"/>
      <dgm:spPr/>
    </dgm:pt>
    <dgm:pt modelId="{C215465D-37D9-421A-8A53-9367607117E8}" type="pres">
      <dgm:prSet presAssocID="{904798BB-3B83-412C-B38B-EE18D851AC3C}" presName="Child6" presStyleLbl="node1" presStyleIdx="5" presStyleCnt="6" custScaleX="133938" custScaleY="115930" custLinFactNeighborX="-25096" custLinFactNeighborY="-8644">
        <dgm:presLayoutVars>
          <dgm:chMax val="0"/>
          <dgm:chPref val="0"/>
          <dgm:bulletEnabled val="1"/>
        </dgm:presLayoutVars>
      </dgm:prSet>
      <dgm:spPr/>
      <dgm:t>
        <a:bodyPr/>
        <a:lstStyle/>
        <a:p>
          <a:endParaRPr lang="en-AU"/>
        </a:p>
      </dgm:t>
    </dgm:pt>
  </dgm:ptLst>
  <dgm:cxnLst>
    <dgm:cxn modelId="{7A1AA8DF-0603-48E5-8EA1-8D8E100D8191}" srcId="{13A8AD3D-975D-4424-B94C-5F133C4235D9}" destId="{904798BB-3B83-412C-B38B-EE18D851AC3C}" srcOrd="5" destOrd="0" parTransId="{6E1B60C7-8EE7-4FC1-AEC3-F0BF526D1C75}" sibTransId="{0AB9BEAD-2694-40D6-918F-50965495987B}"/>
    <dgm:cxn modelId="{9BFD2B3D-DF09-4011-B27D-5936A18053EE}" type="presOf" srcId="{66047293-06B4-4E83-A568-89A4D9E17A18}" destId="{F8D0311D-644A-4893-8CA3-AC6E1235E6D2}" srcOrd="0" destOrd="0" presId="urn:microsoft.com/office/officeart/2011/layout/HexagonRadial"/>
    <dgm:cxn modelId="{22BD8A11-3898-4B61-BF00-B342FE997C78}" type="presOf" srcId="{DCE80EE9-3F2A-4D67-AC5C-2A278B7655EE}" destId="{1530EAA7-3200-48FA-86CB-5076521AD221}" srcOrd="0" destOrd="0" presId="urn:microsoft.com/office/officeart/2011/layout/HexagonRadial"/>
    <dgm:cxn modelId="{C1A03474-4A39-4E59-B140-53F417017F05}" srcId="{DCE80EE9-3F2A-4D67-AC5C-2A278B7655EE}" destId="{13A8AD3D-975D-4424-B94C-5F133C4235D9}" srcOrd="0" destOrd="0" parTransId="{5C533393-A2A5-4B03-B0D7-BDAC27FC9F8F}" sibTransId="{A190A2F0-F350-45F9-8B39-48700B0FA631}"/>
    <dgm:cxn modelId="{EDB233DE-D718-49F2-95D0-BD597A853E19}" srcId="{13A8AD3D-975D-4424-B94C-5F133C4235D9}" destId="{E8285F29-07FD-4893-80A6-D262FF5E4A82}" srcOrd="1" destOrd="0" parTransId="{DD755AF2-B869-42F5-89E3-F7001D0E4DA8}" sibTransId="{CC1B4F06-B91F-4A2A-B2DE-0F5C08DE51FD}"/>
    <dgm:cxn modelId="{7A6CE7CD-6061-4812-A3F5-3EE324A94B74}" srcId="{13A8AD3D-975D-4424-B94C-5F133C4235D9}" destId="{20437BB5-84F3-478B-916E-959423CB83FB}" srcOrd="3" destOrd="0" parTransId="{FB2B315F-A0B5-45BD-822C-89CB98A7903B}" sibTransId="{79566401-A7AF-499B-87DE-F82038001D24}"/>
    <dgm:cxn modelId="{C073C61D-C771-41AF-BC21-8C6783AE1FEA}" type="presOf" srcId="{E8285F29-07FD-4893-80A6-D262FF5E4A82}" destId="{ACBFBDCE-AEC7-4DBA-BC7B-825961DA18B1}" srcOrd="0" destOrd="0" presId="urn:microsoft.com/office/officeart/2011/layout/HexagonRadial"/>
    <dgm:cxn modelId="{67E3B631-2DDF-4430-85FF-A5BF0181417F}" type="presOf" srcId="{904798BB-3B83-412C-B38B-EE18D851AC3C}" destId="{C215465D-37D9-421A-8A53-9367607117E8}" srcOrd="0" destOrd="0" presId="urn:microsoft.com/office/officeart/2011/layout/HexagonRadial"/>
    <dgm:cxn modelId="{8CA126EB-ACDB-48FC-AF48-0B048FFE03E0}" type="presOf" srcId="{13A8AD3D-975D-4424-B94C-5F133C4235D9}" destId="{1E6947F3-7B95-4389-AAA1-D5B418208B7B}" srcOrd="0" destOrd="0" presId="urn:microsoft.com/office/officeart/2011/layout/HexagonRadial"/>
    <dgm:cxn modelId="{04BC4F19-7D82-4843-A391-DBAF0FB7E473}" type="presOf" srcId="{EBF8F559-9E24-4B5F-9FF7-FCD5AE59E847}" destId="{B53951A0-484E-4197-9D0C-89A5AC842272}" srcOrd="0" destOrd="0" presId="urn:microsoft.com/office/officeart/2011/layout/HexagonRadial"/>
    <dgm:cxn modelId="{C1179C76-5B1A-4AF8-BA86-E87A36DE7D54}" srcId="{13A8AD3D-975D-4424-B94C-5F133C4235D9}" destId="{66047293-06B4-4E83-A568-89A4D9E17A18}" srcOrd="0" destOrd="0" parTransId="{22DCD2BF-D252-4779-AC4A-C7808628D54E}" sibTransId="{08B84B67-4A16-4D07-A957-1BDD560A362A}"/>
    <dgm:cxn modelId="{A761CDBF-33BF-4151-BBFB-E3676E8F9E5F}" type="presOf" srcId="{20437BB5-84F3-478B-916E-959423CB83FB}" destId="{83C16331-1C66-40DB-BA64-9C39BC2D9622}" srcOrd="0" destOrd="0" presId="urn:microsoft.com/office/officeart/2011/layout/HexagonRadial"/>
    <dgm:cxn modelId="{1E5BAFDF-6C98-46E5-AAA0-608DB809EC4B}" type="presOf" srcId="{C28F4CBD-11E9-44D0-B13C-8C7632B90ACA}" destId="{DFDB366E-F593-4858-B551-CEA25BB64EBC}" srcOrd="0" destOrd="0" presId="urn:microsoft.com/office/officeart/2011/layout/HexagonRadial"/>
    <dgm:cxn modelId="{70BDF6C8-AA22-43A7-BBC3-EEEAA0F2B3CB}" srcId="{13A8AD3D-975D-4424-B94C-5F133C4235D9}" destId="{C28F4CBD-11E9-44D0-B13C-8C7632B90ACA}" srcOrd="4" destOrd="0" parTransId="{4AEA5FE5-CA6C-4AB4-BB21-D4FC5DE13050}" sibTransId="{68829878-3D6C-4540-B071-A8C40DAA8E85}"/>
    <dgm:cxn modelId="{0AA62EEE-1F65-4710-9272-5E0A93EA3C4A}" srcId="{13A8AD3D-975D-4424-B94C-5F133C4235D9}" destId="{EBF8F559-9E24-4B5F-9FF7-FCD5AE59E847}" srcOrd="2" destOrd="0" parTransId="{12BC0821-D71E-42E1-835B-767B042B3EA2}" sibTransId="{6F61924D-63E1-4E34-AE70-060D79DF6C11}"/>
    <dgm:cxn modelId="{65A33DEE-E1BD-4A4C-8FD8-B5F3384A9110}" type="presParOf" srcId="{1530EAA7-3200-48FA-86CB-5076521AD221}" destId="{1E6947F3-7B95-4389-AAA1-D5B418208B7B}" srcOrd="0" destOrd="0" presId="urn:microsoft.com/office/officeart/2011/layout/HexagonRadial"/>
    <dgm:cxn modelId="{3C3E006C-A470-4238-80D6-E27DEBC9FB78}" type="presParOf" srcId="{1530EAA7-3200-48FA-86CB-5076521AD221}" destId="{B77B9792-FA79-4660-9DED-D68F1FB120A4}" srcOrd="1" destOrd="0" presId="urn:microsoft.com/office/officeart/2011/layout/HexagonRadial"/>
    <dgm:cxn modelId="{3EAFE7D6-58B9-43B7-BC15-5BC8AD65B7D8}" type="presParOf" srcId="{B77B9792-FA79-4660-9DED-D68F1FB120A4}" destId="{FC2132BE-B49F-4440-89F0-E069AC7904BD}" srcOrd="0" destOrd="0" presId="urn:microsoft.com/office/officeart/2011/layout/HexagonRadial"/>
    <dgm:cxn modelId="{2BD5A04A-39EC-4B7F-97C0-7244E8DAD037}" type="presParOf" srcId="{1530EAA7-3200-48FA-86CB-5076521AD221}" destId="{F8D0311D-644A-4893-8CA3-AC6E1235E6D2}" srcOrd="2" destOrd="0" presId="urn:microsoft.com/office/officeart/2011/layout/HexagonRadial"/>
    <dgm:cxn modelId="{5DB05933-DDE0-47D4-8998-387E9D5ABB06}" type="presParOf" srcId="{1530EAA7-3200-48FA-86CB-5076521AD221}" destId="{6043D5F9-44F7-493A-B8A2-ED9A09FC6E70}" srcOrd="3" destOrd="0" presId="urn:microsoft.com/office/officeart/2011/layout/HexagonRadial"/>
    <dgm:cxn modelId="{BDB829D5-D632-4AE3-AE10-D79772D8E2C1}" type="presParOf" srcId="{6043D5F9-44F7-493A-B8A2-ED9A09FC6E70}" destId="{C5A465B5-AA8C-4362-891D-A4EB39BCFC4F}" srcOrd="0" destOrd="0" presId="urn:microsoft.com/office/officeart/2011/layout/HexagonRadial"/>
    <dgm:cxn modelId="{2D822A2F-73A4-4034-969B-96823B45D7C4}" type="presParOf" srcId="{1530EAA7-3200-48FA-86CB-5076521AD221}" destId="{ACBFBDCE-AEC7-4DBA-BC7B-825961DA18B1}" srcOrd="4" destOrd="0" presId="urn:microsoft.com/office/officeart/2011/layout/HexagonRadial"/>
    <dgm:cxn modelId="{0DC5ABC5-588C-41B7-9C97-9872E1DAD88D}" type="presParOf" srcId="{1530EAA7-3200-48FA-86CB-5076521AD221}" destId="{ECF920C9-BA9C-4E4B-9E34-BC1E9670B4BC}" srcOrd="5" destOrd="0" presId="urn:microsoft.com/office/officeart/2011/layout/HexagonRadial"/>
    <dgm:cxn modelId="{C08DC662-D6A5-4627-8CF6-1182E608DA83}" type="presParOf" srcId="{ECF920C9-BA9C-4E4B-9E34-BC1E9670B4BC}" destId="{CD998CC5-1FDC-43F8-991B-2FE33DA20C47}" srcOrd="0" destOrd="0" presId="urn:microsoft.com/office/officeart/2011/layout/HexagonRadial"/>
    <dgm:cxn modelId="{D74A162E-6F77-43C8-9D7D-E237D9625970}" type="presParOf" srcId="{1530EAA7-3200-48FA-86CB-5076521AD221}" destId="{B53951A0-484E-4197-9D0C-89A5AC842272}" srcOrd="6" destOrd="0" presId="urn:microsoft.com/office/officeart/2011/layout/HexagonRadial"/>
    <dgm:cxn modelId="{5E65A297-68B5-4F9E-B7E0-8D8B4AF7A555}" type="presParOf" srcId="{1530EAA7-3200-48FA-86CB-5076521AD221}" destId="{A9CCAE8F-B8EC-47D9-87FB-D831C9DAE0B6}" srcOrd="7" destOrd="0" presId="urn:microsoft.com/office/officeart/2011/layout/HexagonRadial"/>
    <dgm:cxn modelId="{90E98E98-6668-4900-9571-9CDD1F9C7060}" type="presParOf" srcId="{A9CCAE8F-B8EC-47D9-87FB-D831C9DAE0B6}" destId="{97ADAF6A-8773-4C00-BA4B-573AC82C8F81}" srcOrd="0" destOrd="0" presId="urn:microsoft.com/office/officeart/2011/layout/HexagonRadial"/>
    <dgm:cxn modelId="{286C15CB-6B7F-4CA8-BDB1-35F675EE53BB}" type="presParOf" srcId="{1530EAA7-3200-48FA-86CB-5076521AD221}" destId="{83C16331-1C66-40DB-BA64-9C39BC2D9622}" srcOrd="8" destOrd="0" presId="urn:microsoft.com/office/officeart/2011/layout/HexagonRadial"/>
    <dgm:cxn modelId="{C381500D-7850-4C01-BAF7-B136612BB861}" type="presParOf" srcId="{1530EAA7-3200-48FA-86CB-5076521AD221}" destId="{DA88B642-6789-4B4E-BD65-95AA3200A2CD}" srcOrd="9" destOrd="0" presId="urn:microsoft.com/office/officeart/2011/layout/HexagonRadial"/>
    <dgm:cxn modelId="{79883144-7AFD-4845-961B-AE34FEC65CEC}" type="presParOf" srcId="{DA88B642-6789-4B4E-BD65-95AA3200A2CD}" destId="{8BAB09A6-7187-4D28-A2B0-6885D1C74E28}" srcOrd="0" destOrd="0" presId="urn:microsoft.com/office/officeart/2011/layout/HexagonRadial"/>
    <dgm:cxn modelId="{3AECADD1-E946-4F82-8A8B-A68A6739010B}" type="presParOf" srcId="{1530EAA7-3200-48FA-86CB-5076521AD221}" destId="{DFDB366E-F593-4858-B551-CEA25BB64EBC}" srcOrd="10" destOrd="0" presId="urn:microsoft.com/office/officeart/2011/layout/HexagonRadial"/>
    <dgm:cxn modelId="{690526F4-EA4E-4B42-920E-1E9017AB3003}" type="presParOf" srcId="{1530EAA7-3200-48FA-86CB-5076521AD221}" destId="{251FB429-4515-410B-B439-4562C4B13E14}" srcOrd="11" destOrd="0" presId="urn:microsoft.com/office/officeart/2011/layout/HexagonRadial"/>
    <dgm:cxn modelId="{3AF416C3-5F1A-4497-8162-0EA55E45C8EA}" type="presParOf" srcId="{251FB429-4515-410B-B439-4562C4B13E14}" destId="{C7EB799F-73B0-4F52-A56F-F40199ABBDD4}" srcOrd="0" destOrd="0" presId="urn:microsoft.com/office/officeart/2011/layout/HexagonRadial"/>
    <dgm:cxn modelId="{5B348F2F-367D-4DAC-A5DB-D87CB9AD6F87}" type="presParOf" srcId="{1530EAA7-3200-48FA-86CB-5076521AD221}" destId="{C215465D-37D9-421A-8A53-9367607117E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7E430A-810F-487F-8515-DC2A0152998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AU"/>
        </a:p>
      </dgm:t>
    </dgm:pt>
    <dgm:pt modelId="{721B1392-0FE9-40C7-8E3D-F2753A6A8B98}">
      <dgm:prSet phldrT="[Text]"/>
      <dgm:spPr>
        <a:pattFill prst="pct90">
          <a:fgClr>
            <a:schemeClr val="tx2">
              <a:lumMod val="60000"/>
              <a:lumOff val="40000"/>
            </a:schemeClr>
          </a:fgClr>
          <a:bgClr>
            <a:schemeClr val="bg1"/>
          </a:bgClr>
        </a:pattFill>
      </dgm:spPr>
      <dgm:t>
        <a:bodyPr/>
        <a:lstStyle/>
        <a:p>
          <a:r>
            <a:rPr lang="en-AU" dirty="0"/>
            <a:t>Challenges?</a:t>
          </a:r>
        </a:p>
      </dgm:t>
    </dgm:pt>
    <dgm:pt modelId="{970AD675-7A0A-4549-8A26-601B7958A01E}" type="parTrans" cxnId="{076401F4-869E-4A97-B9F4-A098B96BD214}">
      <dgm:prSet/>
      <dgm:spPr/>
      <dgm:t>
        <a:bodyPr/>
        <a:lstStyle/>
        <a:p>
          <a:endParaRPr lang="en-AU"/>
        </a:p>
      </dgm:t>
    </dgm:pt>
    <dgm:pt modelId="{6789A70F-E744-42B2-BC76-A29839DB3BE2}" type="sibTrans" cxnId="{076401F4-869E-4A97-B9F4-A098B96BD214}">
      <dgm:prSet/>
      <dgm:spPr/>
      <dgm:t>
        <a:bodyPr/>
        <a:lstStyle/>
        <a:p>
          <a:endParaRPr lang="en-AU"/>
        </a:p>
      </dgm:t>
    </dgm:pt>
    <dgm:pt modelId="{D1263A0C-2414-4C70-9467-3DDBCBFB30B8}">
      <dgm:prSet phldrT="[Text]"/>
      <dgm:spPr>
        <a:pattFill prst="pct60">
          <a:fgClr>
            <a:srgbClr val="00B0F0"/>
          </a:fgClr>
          <a:bgClr>
            <a:schemeClr val="bg1"/>
          </a:bgClr>
        </a:pattFill>
      </dgm:spPr>
      <dgm:t>
        <a:bodyPr/>
        <a:lstStyle/>
        <a:p>
          <a:r>
            <a:rPr lang="en-AU" dirty="0"/>
            <a:t>Barriers?</a:t>
          </a:r>
        </a:p>
      </dgm:t>
    </dgm:pt>
    <dgm:pt modelId="{74D70DB4-AFA6-4AA0-A5D9-ED6292DB01A0}" type="parTrans" cxnId="{55309447-A8FE-4194-A6EE-9672841E4856}">
      <dgm:prSet/>
      <dgm:spPr/>
      <dgm:t>
        <a:bodyPr/>
        <a:lstStyle/>
        <a:p>
          <a:endParaRPr lang="en-AU"/>
        </a:p>
      </dgm:t>
    </dgm:pt>
    <dgm:pt modelId="{38A0B8DF-EA6E-4D23-829D-E6558C90391A}" type="sibTrans" cxnId="{55309447-A8FE-4194-A6EE-9672841E4856}">
      <dgm:prSet/>
      <dgm:spPr/>
      <dgm:t>
        <a:bodyPr/>
        <a:lstStyle/>
        <a:p>
          <a:endParaRPr lang="en-AU"/>
        </a:p>
      </dgm:t>
    </dgm:pt>
    <dgm:pt modelId="{010107E9-BF82-4A68-9ED8-EA69FC94B628}">
      <dgm:prSet phldrT="[Text]"/>
      <dgm:spPr>
        <a:pattFill prst="pct20">
          <a:fgClr>
            <a:schemeClr val="tx2"/>
          </a:fgClr>
          <a:bgClr>
            <a:schemeClr val="bg1"/>
          </a:bgClr>
        </a:pattFill>
      </dgm:spPr>
      <dgm:t>
        <a:bodyPr/>
        <a:lstStyle/>
        <a:p>
          <a:r>
            <a:rPr lang="en-AU" dirty="0">
              <a:solidFill>
                <a:srgbClr val="32518E"/>
              </a:solidFill>
            </a:rPr>
            <a:t>What’s most important?</a:t>
          </a:r>
        </a:p>
      </dgm:t>
    </dgm:pt>
    <dgm:pt modelId="{F91A4F0D-B1C0-4E99-AF52-F6920F765D1E}" type="sibTrans" cxnId="{609CA41D-0F42-4FDF-8FC9-1CFA93DD953F}">
      <dgm:prSet/>
      <dgm:spPr/>
      <dgm:t>
        <a:bodyPr/>
        <a:lstStyle/>
        <a:p>
          <a:endParaRPr lang="en-AU"/>
        </a:p>
      </dgm:t>
    </dgm:pt>
    <dgm:pt modelId="{DFA89CB3-659B-4DD8-A8DB-8DD8E08EC25D}" type="parTrans" cxnId="{609CA41D-0F42-4FDF-8FC9-1CFA93DD953F}">
      <dgm:prSet/>
      <dgm:spPr/>
      <dgm:t>
        <a:bodyPr/>
        <a:lstStyle/>
        <a:p>
          <a:endParaRPr lang="en-AU"/>
        </a:p>
      </dgm:t>
    </dgm:pt>
    <dgm:pt modelId="{2149CB93-42C2-4CF2-B0C8-F2412D55DA70}">
      <dgm:prSet phldrT="[Text]"/>
      <dgm:spPr>
        <a:solidFill>
          <a:schemeClr val="tx2">
            <a:lumMod val="40000"/>
            <a:lumOff val="60000"/>
          </a:schemeClr>
        </a:solidFill>
      </dgm:spPr>
      <dgm:t>
        <a:bodyPr/>
        <a:lstStyle/>
        <a:p>
          <a:r>
            <a:rPr lang="en-AU" b="1" dirty="0"/>
            <a:t>Leadership</a:t>
          </a:r>
        </a:p>
      </dgm:t>
    </dgm:pt>
    <dgm:pt modelId="{ED97F789-2645-4851-839D-C33F64199471}" type="sibTrans" cxnId="{FC3B4EC9-F9CB-4BB6-9E3E-4CC09530B048}">
      <dgm:prSet/>
      <dgm:spPr/>
      <dgm:t>
        <a:bodyPr/>
        <a:lstStyle/>
        <a:p>
          <a:endParaRPr lang="en-AU"/>
        </a:p>
      </dgm:t>
    </dgm:pt>
    <dgm:pt modelId="{74414B56-6B30-47EC-835E-E37220D6FACE}" type="parTrans" cxnId="{FC3B4EC9-F9CB-4BB6-9E3E-4CC09530B048}">
      <dgm:prSet/>
      <dgm:spPr/>
      <dgm:t>
        <a:bodyPr/>
        <a:lstStyle/>
        <a:p>
          <a:endParaRPr lang="en-AU"/>
        </a:p>
      </dgm:t>
    </dgm:pt>
    <dgm:pt modelId="{B71BF700-2566-4E66-A656-A9C8454E6751}" type="pres">
      <dgm:prSet presAssocID="{9C7E430A-810F-487F-8515-DC2A01529982}" presName="matrix" presStyleCnt="0">
        <dgm:presLayoutVars>
          <dgm:chMax val="1"/>
          <dgm:dir/>
          <dgm:resizeHandles val="exact"/>
        </dgm:presLayoutVars>
      </dgm:prSet>
      <dgm:spPr/>
      <dgm:t>
        <a:bodyPr/>
        <a:lstStyle/>
        <a:p>
          <a:endParaRPr lang="en-AU"/>
        </a:p>
      </dgm:t>
    </dgm:pt>
    <dgm:pt modelId="{25A46D96-C860-42AE-9ECA-1C9FB7F74B55}" type="pres">
      <dgm:prSet presAssocID="{9C7E430A-810F-487F-8515-DC2A01529982}" presName="diamond" presStyleLbl="bgShp" presStyleIdx="0" presStyleCnt="1"/>
      <dgm:spPr>
        <a:solidFill>
          <a:schemeClr val="accent1">
            <a:lumMod val="75000"/>
          </a:schemeClr>
        </a:solidFill>
      </dgm:spPr>
    </dgm:pt>
    <dgm:pt modelId="{AACAF4B2-B99A-48EE-A3EC-1D45663D85F8}" type="pres">
      <dgm:prSet presAssocID="{9C7E430A-810F-487F-8515-DC2A01529982}" presName="quad1" presStyleLbl="node1" presStyleIdx="0" presStyleCnt="4" custScaleX="139066" custScaleY="144676" custLinFactNeighborX="-14328" custLinFactNeighborY="1887">
        <dgm:presLayoutVars>
          <dgm:chMax val="0"/>
          <dgm:chPref val="0"/>
          <dgm:bulletEnabled val="1"/>
        </dgm:presLayoutVars>
      </dgm:prSet>
      <dgm:spPr/>
      <dgm:t>
        <a:bodyPr/>
        <a:lstStyle/>
        <a:p>
          <a:endParaRPr lang="en-AU"/>
        </a:p>
      </dgm:t>
    </dgm:pt>
    <dgm:pt modelId="{443EB5B0-5B99-4124-B3FD-D76DB617F19B}" type="pres">
      <dgm:prSet presAssocID="{9C7E430A-810F-487F-8515-DC2A01529982}" presName="quad2" presStyleLbl="node1" presStyleIdx="1" presStyleCnt="4">
        <dgm:presLayoutVars>
          <dgm:chMax val="0"/>
          <dgm:chPref val="0"/>
          <dgm:bulletEnabled val="1"/>
        </dgm:presLayoutVars>
      </dgm:prSet>
      <dgm:spPr/>
      <dgm:t>
        <a:bodyPr/>
        <a:lstStyle/>
        <a:p>
          <a:endParaRPr lang="en-AU"/>
        </a:p>
      </dgm:t>
    </dgm:pt>
    <dgm:pt modelId="{0D71630E-F728-4088-9285-0AE778FFE449}" type="pres">
      <dgm:prSet presAssocID="{9C7E430A-810F-487F-8515-DC2A01529982}" presName="quad3" presStyleLbl="node1" presStyleIdx="2" presStyleCnt="4" custLinFactNeighborX="3816" custLinFactNeighborY="804">
        <dgm:presLayoutVars>
          <dgm:chMax val="0"/>
          <dgm:chPref val="0"/>
          <dgm:bulletEnabled val="1"/>
        </dgm:presLayoutVars>
      </dgm:prSet>
      <dgm:spPr/>
      <dgm:t>
        <a:bodyPr/>
        <a:lstStyle/>
        <a:p>
          <a:endParaRPr lang="en-AU"/>
        </a:p>
      </dgm:t>
    </dgm:pt>
    <dgm:pt modelId="{326DC0F0-6137-4394-AE6A-6E8B79171AE9}" type="pres">
      <dgm:prSet presAssocID="{9C7E430A-810F-487F-8515-DC2A01529982}" presName="quad4" presStyleLbl="node1" presStyleIdx="3" presStyleCnt="4">
        <dgm:presLayoutVars>
          <dgm:chMax val="0"/>
          <dgm:chPref val="0"/>
          <dgm:bulletEnabled val="1"/>
        </dgm:presLayoutVars>
      </dgm:prSet>
      <dgm:spPr/>
      <dgm:t>
        <a:bodyPr/>
        <a:lstStyle/>
        <a:p>
          <a:endParaRPr lang="en-AU"/>
        </a:p>
      </dgm:t>
    </dgm:pt>
  </dgm:ptLst>
  <dgm:cxnLst>
    <dgm:cxn modelId="{E299CC64-CFD7-47BA-AA91-C23E60831626}" type="presOf" srcId="{010107E9-BF82-4A68-9ED8-EA69FC94B628}" destId="{443EB5B0-5B99-4124-B3FD-D76DB617F19B}" srcOrd="0" destOrd="0" presId="urn:microsoft.com/office/officeart/2005/8/layout/matrix3"/>
    <dgm:cxn modelId="{FC3B4EC9-F9CB-4BB6-9E3E-4CC09530B048}" srcId="{9C7E430A-810F-487F-8515-DC2A01529982}" destId="{2149CB93-42C2-4CF2-B0C8-F2412D55DA70}" srcOrd="0" destOrd="0" parTransId="{74414B56-6B30-47EC-835E-E37220D6FACE}" sibTransId="{ED97F789-2645-4851-839D-C33F64199471}"/>
    <dgm:cxn modelId="{CD4A5B15-B33C-4D85-AEAE-65B717F70B1C}" type="presOf" srcId="{9C7E430A-810F-487F-8515-DC2A01529982}" destId="{B71BF700-2566-4E66-A656-A9C8454E6751}" srcOrd="0" destOrd="0" presId="urn:microsoft.com/office/officeart/2005/8/layout/matrix3"/>
    <dgm:cxn modelId="{076401F4-869E-4A97-B9F4-A098B96BD214}" srcId="{9C7E430A-810F-487F-8515-DC2A01529982}" destId="{721B1392-0FE9-40C7-8E3D-F2753A6A8B98}" srcOrd="2" destOrd="0" parTransId="{970AD675-7A0A-4549-8A26-601B7958A01E}" sibTransId="{6789A70F-E744-42B2-BC76-A29839DB3BE2}"/>
    <dgm:cxn modelId="{609CA41D-0F42-4FDF-8FC9-1CFA93DD953F}" srcId="{9C7E430A-810F-487F-8515-DC2A01529982}" destId="{010107E9-BF82-4A68-9ED8-EA69FC94B628}" srcOrd="1" destOrd="0" parTransId="{DFA89CB3-659B-4DD8-A8DB-8DD8E08EC25D}" sibTransId="{F91A4F0D-B1C0-4E99-AF52-F6920F765D1E}"/>
    <dgm:cxn modelId="{7DC46670-3A1B-4E6C-AF45-922E2ADA4268}" type="presOf" srcId="{D1263A0C-2414-4C70-9467-3DDBCBFB30B8}" destId="{326DC0F0-6137-4394-AE6A-6E8B79171AE9}" srcOrd="0" destOrd="0" presId="urn:microsoft.com/office/officeart/2005/8/layout/matrix3"/>
    <dgm:cxn modelId="{013C9DD2-C75F-4635-8EE9-3008D2860FE0}" type="presOf" srcId="{2149CB93-42C2-4CF2-B0C8-F2412D55DA70}" destId="{AACAF4B2-B99A-48EE-A3EC-1D45663D85F8}" srcOrd="0" destOrd="0" presId="urn:microsoft.com/office/officeart/2005/8/layout/matrix3"/>
    <dgm:cxn modelId="{F401A3C3-37BB-4693-82EB-FD22BFF9C27C}" type="presOf" srcId="{721B1392-0FE9-40C7-8E3D-F2753A6A8B98}" destId="{0D71630E-F728-4088-9285-0AE778FFE449}" srcOrd="0" destOrd="0" presId="urn:microsoft.com/office/officeart/2005/8/layout/matrix3"/>
    <dgm:cxn modelId="{55309447-A8FE-4194-A6EE-9672841E4856}" srcId="{9C7E430A-810F-487F-8515-DC2A01529982}" destId="{D1263A0C-2414-4C70-9467-3DDBCBFB30B8}" srcOrd="3" destOrd="0" parTransId="{74D70DB4-AFA6-4AA0-A5D9-ED6292DB01A0}" sibTransId="{38A0B8DF-EA6E-4D23-829D-E6558C90391A}"/>
    <dgm:cxn modelId="{755BD660-FDCD-45E5-8998-041716D6DA9F}" type="presParOf" srcId="{B71BF700-2566-4E66-A656-A9C8454E6751}" destId="{25A46D96-C860-42AE-9ECA-1C9FB7F74B55}" srcOrd="0" destOrd="0" presId="urn:microsoft.com/office/officeart/2005/8/layout/matrix3"/>
    <dgm:cxn modelId="{E75ACEA0-2F2B-4C5D-B5B0-46BDB6A47310}" type="presParOf" srcId="{B71BF700-2566-4E66-A656-A9C8454E6751}" destId="{AACAF4B2-B99A-48EE-A3EC-1D45663D85F8}" srcOrd="1" destOrd="0" presId="urn:microsoft.com/office/officeart/2005/8/layout/matrix3"/>
    <dgm:cxn modelId="{3C63AA88-ABBD-416F-B20D-607798068EE4}" type="presParOf" srcId="{B71BF700-2566-4E66-A656-A9C8454E6751}" destId="{443EB5B0-5B99-4124-B3FD-D76DB617F19B}" srcOrd="2" destOrd="0" presId="urn:microsoft.com/office/officeart/2005/8/layout/matrix3"/>
    <dgm:cxn modelId="{66108DC1-0395-476C-9AE7-E7861C11A9E8}" type="presParOf" srcId="{B71BF700-2566-4E66-A656-A9C8454E6751}" destId="{0D71630E-F728-4088-9285-0AE778FFE449}" srcOrd="3" destOrd="0" presId="urn:microsoft.com/office/officeart/2005/8/layout/matrix3"/>
    <dgm:cxn modelId="{39122F12-09AE-4962-8880-9F1EA4566865}" type="presParOf" srcId="{B71BF700-2566-4E66-A656-A9C8454E6751}" destId="{326DC0F0-6137-4394-AE6A-6E8B79171AE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7E430A-810F-487F-8515-DC2A0152998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AU"/>
        </a:p>
      </dgm:t>
    </dgm:pt>
    <dgm:pt modelId="{721B1392-0FE9-40C7-8E3D-F2753A6A8B98}">
      <dgm:prSet phldrT="[Text]"/>
      <dgm:spPr>
        <a:pattFill prst="pct90">
          <a:fgClr>
            <a:schemeClr val="tx2">
              <a:lumMod val="60000"/>
              <a:lumOff val="40000"/>
            </a:schemeClr>
          </a:fgClr>
          <a:bgClr>
            <a:schemeClr val="bg1"/>
          </a:bgClr>
        </a:pattFill>
      </dgm:spPr>
      <dgm:t>
        <a:bodyPr/>
        <a:lstStyle/>
        <a:p>
          <a:r>
            <a:rPr lang="en-AU" dirty="0"/>
            <a:t>Challenges?</a:t>
          </a:r>
        </a:p>
      </dgm:t>
    </dgm:pt>
    <dgm:pt modelId="{970AD675-7A0A-4549-8A26-601B7958A01E}" type="parTrans" cxnId="{076401F4-869E-4A97-B9F4-A098B96BD214}">
      <dgm:prSet/>
      <dgm:spPr/>
      <dgm:t>
        <a:bodyPr/>
        <a:lstStyle/>
        <a:p>
          <a:endParaRPr lang="en-AU"/>
        </a:p>
      </dgm:t>
    </dgm:pt>
    <dgm:pt modelId="{6789A70F-E744-42B2-BC76-A29839DB3BE2}" type="sibTrans" cxnId="{076401F4-869E-4A97-B9F4-A098B96BD214}">
      <dgm:prSet/>
      <dgm:spPr/>
      <dgm:t>
        <a:bodyPr/>
        <a:lstStyle/>
        <a:p>
          <a:endParaRPr lang="en-AU"/>
        </a:p>
      </dgm:t>
    </dgm:pt>
    <dgm:pt modelId="{D1263A0C-2414-4C70-9467-3DDBCBFB30B8}">
      <dgm:prSet phldrT="[Text]"/>
      <dgm:spPr>
        <a:pattFill prst="pct60">
          <a:fgClr>
            <a:srgbClr val="00B0F0"/>
          </a:fgClr>
          <a:bgClr>
            <a:schemeClr val="bg1"/>
          </a:bgClr>
        </a:pattFill>
      </dgm:spPr>
      <dgm:t>
        <a:bodyPr/>
        <a:lstStyle/>
        <a:p>
          <a:r>
            <a:rPr lang="en-AU" dirty="0"/>
            <a:t>Barriers?</a:t>
          </a:r>
        </a:p>
      </dgm:t>
    </dgm:pt>
    <dgm:pt modelId="{74D70DB4-AFA6-4AA0-A5D9-ED6292DB01A0}" type="parTrans" cxnId="{55309447-A8FE-4194-A6EE-9672841E4856}">
      <dgm:prSet/>
      <dgm:spPr/>
      <dgm:t>
        <a:bodyPr/>
        <a:lstStyle/>
        <a:p>
          <a:endParaRPr lang="en-AU"/>
        </a:p>
      </dgm:t>
    </dgm:pt>
    <dgm:pt modelId="{38A0B8DF-EA6E-4D23-829D-E6558C90391A}" type="sibTrans" cxnId="{55309447-A8FE-4194-A6EE-9672841E4856}">
      <dgm:prSet/>
      <dgm:spPr/>
      <dgm:t>
        <a:bodyPr/>
        <a:lstStyle/>
        <a:p>
          <a:endParaRPr lang="en-AU"/>
        </a:p>
      </dgm:t>
    </dgm:pt>
    <dgm:pt modelId="{010107E9-BF82-4A68-9ED8-EA69FC94B628}">
      <dgm:prSet phldrT="[Text]"/>
      <dgm:spPr>
        <a:pattFill prst="pct20">
          <a:fgClr>
            <a:schemeClr val="tx2"/>
          </a:fgClr>
          <a:bgClr>
            <a:schemeClr val="bg1"/>
          </a:bgClr>
        </a:pattFill>
      </dgm:spPr>
      <dgm:t>
        <a:bodyPr/>
        <a:lstStyle/>
        <a:p>
          <a:r>
            <a:rPr lang="en-AU" dirty="0">
              <a:solidFill>
                <a:srgbClr val="32518E"/>
              </a:solidFill>
            </a:rPr>
            <a:t>What’s most important?</a:t>
          </a:r>
        </a:p>
      </dgm:t>
    </dgm:pt>
    <dgm:pt modelId="{F91A4F0D-B1C0-4E99-AF52-F6920F765D1E}" type="sibTrans" cxnId="{609CA41D-0F42-4FDF-8FC9-1CFA93DD953F}">
      <dgm:prSet/>
      <dgm:spPr/>
      <dgm:t>
        <a:bodyPr/>
        <a:lstStyle/>
        <a:p>
          <a:endParaRPr lang="en-AU"/>
        </a:p>
      </dgm:t>
    </dgm:pt>
    <dgm:pt modelId="{DFA89CB3-659B-4DD8-A8DB-8DD8E08EC25D}" type="parTrans" cxnId="{609CA41D-0F42-4FDF-8FC9-1CFA93DD953F}">
      <dgm:prSet/>
      <dgm:spPr/>
      <dgm:t>
        <a:bodyPr/>
        <a:lstStyle/>
        <a:p>
          <a:endParaRPr lang="en-AU"/>
        </a:p>
      </dgm:t>
    </dgm:pt>
    <dgm:pt modelId="{2149CB93-42C2-4CF2-B0C8-F2412D55DA70}">
      <dgm:prSet phldrT="[Text]"/>
      <dgm:spPr>
        <a:solidFill>
          <a:schemeClr val="tx2">
            <a:lumMod val="40000"/>
            <a:lumOff val="60000"/>
          </a:schemeClr>
        </a:solidFill>
      </dgm:spPr>
      <dgm:t>
        <a:bodyPr/>
        <a:lstStyle/>
        <a:p>
          <a:r>
            <a:rPr lang="en-AU" b="1" dirty="0"/>
            <a:t>Leadership</a:t>
          </a:r>
        </a:p>
      </dgm:t>
    </dgm:pt>
    <dgm:pt modelId="{ED97F789-2645-4851-839D-C33F64199471}" type="sibTrans" cxnId="{FC3B4EC9-F9CB-4BB6-9E3E-4CC09530B048}">
      <dgm:prSet/>
      <dgm:spPr/>
      <dgm:t>
        <a:bodyPr/>
        <a:lstStyle/>
        <a:p>
          <a:endParaRPr lang="en-AU"/>
        </a:p>
      </dgm:t>
    </dgm:pt>
    <dgm:pt modelId="{74414B56-6B30-47EC-835E-E37220D6FACE}" type="parTrans" cxnId="{FC3B4EC9-F9CB-4BB6-9E3E-4CC09530B048}">
      <dgm:prSet/>
      <dgm:spPr/>
      <dgm:t>
        <a:bodyPr/>
        <a:lstStyle/>
        <a:p>
          <a:endParaRPr lang="en-AU"/>
        </a:p>
      </dgm:t>
    </dgm:pt>
    <dgm:pt modelId="{B71BF700-2566-4E66-A656-A9C8454E6751}" type="pres">
      <dgm:prSet presAssocID="{9C7E430A-810F-487F-8515-DC2A01529982}" presName="matrix" presStyleCnt="0">
        <dgm:presLayoutVars>
          <dgm:chMax val="1"/>
          <dgm:dir/>
          <dgm:resizeHandles val="exact"/>
        </dgm:presLayoutVars>
      </dgm:prSet>
      <dgm:spPr/>
      <dgm:t>
        <a:bodyPr/>
        <a:lstStyle/>
        <a:p>
          <a:endParaRPr lang="en-AU"/>
        </a:p>
      </dgm:t>
    </dgm:pt>
    <dgm:pt modelId="{25A46D96-C860-42AE-9ECA-1C9FB7F74B55}" type="pres">
      <dgm:prSet presAssocID="{9C7E430A-810F-487F-8515-DC2A01529982}" presName="diamond" presStyleLbl="bgShp" presStyleIdx="0" presStyleCnt="1"/>
      <dgm:spPr>
        <a:solidFill>
          <a:schemeClr val="accent1">
            <a:lumMod val="75000"/>
          </a:schemeClr>
        </a:solidFill>
      </dgm:spPr>
    </dgm:pt>
    <dgm:pt modelId="{AACAF4B2-B99A-48EE-A3EC-1D45663D85F8}" type="pres">
      <dgm:prSet presAssocID="{9C7E430A-810F-487F-8515-DC2A01529982}" presName="quad1" presStyleLbl="node1" presStyleIdx="0" presStyleCnt="4" custScaleX="139066" custScaleY="144676" custLinFactNeighborX="-14328" custLinFactNeighborY="1887">
        <dgm:presLayoutVars>
          <dgm:chMax val="0"/>
          <dgm:chPref val="0"/>
          <dgm:bulletEnabled val="1"/>
        </dgm:presLayoutVars>
      </dgm:prSet>
      <dgm:spPr/>
      <dgm:t>
        <a:bodyPr/>
        <a:lstStyle/>
        <a:p>
          <a:endParaRPr lang="en-AU"/>
        </a:p>
      </dgm:t>
    </dgm:pt>
    <dgm:pt modelId="{443EB5B0-5B99-4124-B3FD-D76DB617F19B}" type="pres">
      <dgm:prSet presAssocID="{9C7E430A-810F-487F-8515-DC2A01529982}" presName="quad2" presStyleLbl="node1" presStyleIdx="1" presStyleCnt="4">
        <dgm:presLayoutVars>
          <dgm:chMax val="0"/>
          <dgm:chPref val="0"/>
          <dgm:bulletEnabled val="1"/>
        </dgm:presLayoutVars>
      </dgm:prSet>
      <dgm:spPr/>
      <dgm:t>
        <a:bodyPr/>
        <a:lstStyle/>
        <a:p>
          <a:endParaRPr lang="en-AU"/>
        </a:p>
      </dgm:t>
    </dgm:pt>
    <dgm:pt modelId="{0D71630E-F728-4088-9285-0AE778FFE449}" type="pres">
      <dgm:prSet presAssocID="{9C7E430A-810F-487F-8515-DC2A01529982}" presName="quad3" presStyleLbl="node1" presStyleIdx="2" presStyleCnt="4" custLinFactNeighborX="3816" custLinFactNeighborY="804">
        <dgm:presLayoutVars>
          <dgm:chMax val="0"/>
          <dgm:chPref val="0"/>
          <dgm:bulletEnabled val="1"/>
        </dgm:presLayoutVars>
      </dgm:prSet>
      <dgm:spPr/>
      <dgm:t>
        <a:bodyPr/>
        <a:lstStyle/>
        <a:p>
          <a:endParaRPr lang="en-AU"/>
        </a:p>
      </dgm:t>
    </dgm:pt>
    <dgm:pt modelId="{326DC0F0-6137-4394-AE6A-6E8B79171AE9}" type="pres">
      <dgm:prSet presAssocID="{9C7E430A-810F-487F-8515-DC2A01529982}" presName="quad4" presStyleLbl="node1" presStyleIdx="3" presStyleCnt="4">
        <dgm:presLayoutVars>
          <dgm:chMax val="0"/>
          <dgm:chPref val="0"/>
          <dgm:bulletEnabled val="1"/>
        </dgm:presLayoutVars>
      </dgm:prSet>
      <dgm:spPr/>
      <dgm:t>
        <a:bodyPr/>
        <a:lstStyle/>
        <a:p>
          <a:endParaRPr lang="en-AU"/>
        </a:p>
      </dgm:t>
    </dgm:pt>
  </dgm:ptLst>
  <dgm:cxnLst>
    <dgm:cxn modelId="{E299CC64-CFD7-47BA-AA91-C23E60831626}" type="presOf" srcId="{010107E9-BF82-4A68-9ED8-EA69FC94B628}" destId="{443EB5B0-5B99-4124-B3FD-D76DB617F19B}" srcOrd="0" destOrd="0" presId="urn:microsoft.com/office/officeart/2005/8/layout/matrix3"/>
    <dgm:cxn modelId="{FC3B4EC9-F9CB-4BB6-9E3E-4CC09530B048}" srcId="{9C7E430A-810F-487F-8515-DC2A01529982}" destId="{2149CB93-42C2-4CF2-B0C8-F2412D55DA70}" srcOrd="0" destOrd="0" parTransId="{74414B56-6B30-47EC-835E-E37220D6FACE}" sibTransId="{ED97F789-2645-4851-839D-C33F64199471}"/>
    <dgm:cxn modelId="{CD4A5B15-B33C-4D85-AEAE-65B717F70B1C}" type="presOf" srcId="{9C7E430A-810F-487F-8515-DC2A01529982}" destId="{B71BF700-2566-4E66-A656-A9C8454E6751}" srcOrd="0" destOrd="0" presId="urn:microsoft.com/office/officeart/2005/8/layout/matrix3"/>
    <dgm:cxn modelId="{076401F4-869E-4A97-B9F4-A098B96BD214}" srcId="{9C7E430A-810F-487F-8515-DC2A01529982}" destId="{721B1392-0FE9-40C7-8E3D-F2753A6A8B98}" srcOrd="2" destOrd="0" parTransId="{970AD675-7A0A-4549-8A26-601B7958A01E}" sibTransId="{6789A70F-E744-42B2-BC76-A29839DB3BE2}"/>
    <dgm:cxn modelId="{609CA41D-0F42-4FDF-8FC9-1CFA93DD953F}" srcId="{9C7E430A-810F-487F-8515-DC2A01529982}" destId="{010107E9-BF82-4A68-9ED8-EA69FC94B628}" srcOrd="1" destOrd="0" parTransId="{DFA89CB3-659B-4DD8-A8DB-8DD8E08EC25D}" sibTransId="{F91A4F0D-B1C0-4E99-AF52-F6920F765D1E}"/>
    <dgm:cxn modelId="{7DC46670-3A1B-4E6C-AF45-922E2ADA4268}" type="presOf" srcId="{D1263A0C-2414-4C70-9467-3DDBCBFB30B8}" destId="{326DC0F0-6137-4394-AE6A-6E8B79171AE9}" srcOrd="0" destOrd="0" presId="urn:microsoft.com/office/officeart/2005/8/layout/matrix3"/>
    <dgm:cxn modelId="{013C9DD2-C75F-4635-8EE9-3008D2860FE0}" type="presOf" srcId="{2149CB93-42C2-4CF2-B0C8-F2412D55DA70}" destId="{AACAF4B2-B99A-48EE-A3EC-1D45663D85F8}" srcOrd="0" destOrd="0" presId="urn:microsoft.com/office/officeart/2005/8/layout/matrix3"/>
    <dgm:cxn modelId="{F401A3C3-37BB-4693-82EB-FD22BFF9C27C}" type="presOf" srcId="{721B1392-0FE9-40C7-8E3D-F2753A6A8B98}" destId="{0D71630E-F728-4088-9285-0AE778FFE449}" srcOrd="0" destOrd="0" presId="urn:microsoft.com/office/officeart/2005/8/layout/matrix3"/>
    <dgm:cxn modelId="{55309447-A8FE-4194-A6EE-9672841E4856}" srcId="{9C7E430A-810F-487F-8515-DC2A01529982}" destId="{D1263A0C-2414-4C70-9467-3DDBCBFB30B8}" srcOrd="3" destOrd="0" parTransId="{74D70DB4-AFA6-4AA0-A5D9-ED6292DB01A0}" sibTransId="{38A0B8DF-EA6E-4D23-829D-E6558C90391A}"/>
    <dgm:cxn modelId="{755BD660-FDCD-45E5-8998-041716D6DA9F}" type="presParOf" srcId="{B71BF700-2566-4E66-A656-A9C8454E6751}" destId="{25A46D96-C860-42AE-9ECA-1C9FB7F74B55}" srcOrd="0" destOrd="0" presId="urn:microsoft.com/office/officeart/2005/8/layout/matrix3"/>
    <dgm:cxn modelId="{E75ACEA0-2F2B-4C5D-B5B0-46BDB6A47310}" type="presParOf" srcId="{B71BF700-2566-4E66-A656-A9C8454E6751}" destId="{AACAF4B2-B99A-48EE-A3EC-1D45663D85F8}" srcOrd="1" destOrd="0" presId="urn:microsoft.com/office/officeart/2005/8/layout/matrix3"/>
    <dgm:cxn modelId="{3C63AA88-ABBD-416F-B20D-607798068EE4}" type="presParOf" srcId="{B71BF700-2566-4E66-A656-A9C8454E6751}" destId="{443EB5B0-5B99-4124-B3FD-D76DB617F19B}" srcOrd="2" destOrd="0" presId="urn:microsoft.com/office/officeart/2005/8/layout/matrix3"/>
    <dgm:cxn modelId="{66108DC1-0395-476C-9AE7-E7861C11A9E8}" type="presParOf" srcId="{B71BF700-2566-4E66-A656-A9C8454E6751}" destId="{0D71630E-F728-4088-9285-0AE778FFE449}" srcOrd="3" destOrd="0" presId="urn:microsoft.com/office/officeart/2005/8/layout/matrix3"/>
    <dgm:cxn modelId="{39122F12-09AE-4962-8880-9F1EA4566865}" type="presParOf" srcId="{B71BF700-2566-4E66-A656-A9C8454E6751}" destId="{326DC0F0-6137-4394-AE6A-6E8B79171AE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E80EE9-3F2A-4D67-AC5C-2A278B7655E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13A8AD3D-975D-4424-B94C-5F133C4235D9}">
      <dgm:prSet phldrT="[Text]" custT="1"/>
      <dgm:spPr>
        <a:gradFill rotWithShape="0">
          <a:gsLst>
            <a:gs pos="32000">
              <a:srgbClr val="0070C0"/>
            </a:gs>
            <a:gs pos="78000">
              <a:schemeClr val="accent1">
                <a:lumMod val="45000"/>
                <a:lumOff val="55000"/>
              </a:schemeClr>
            </a:gs>
            <a:gs pos="100000">
              <a:schemeClr val="accent1">
                <a:lumMod val="45000"/>
                <a:lumOff val="55000"/>
              </a:schemeClr>
            </a:gs>
          </a:gsLst>
          <a:lin ang="5400000" scaled="1"/>
        </a:gradFill>
        <a:ln w="38100">
          <a:solidFill>
            <a:srgbClr val="32518E"/>
          </a:solidFill>
        </a:ln>
      </dgm:spPr>
      <dgm:t>
        <a:bodyPr/>
        <a:lstStyle/>
        <a:p>
          <a:r>
            <a:rPr lang="en-AU" sz="2000" b="1" dirty="0"/>
            <a:t>Leadership</a:t>
          </a:r>
        </a:p>
        <a:p>
          <a:r>
            <a:rPr lang="en-AU" sz="2000" b="1" dirty="0"/>
            <a:t>Theory</a:t>
          </a:r>
        </a:p>
      </dgm:t>
    </dgm:pt>
    <dgm:pt modelId="{5C533393-A2A5-4B03-B0D7-BDAC27FC9F8F}" type="parTrans" cxnId="{C1A03474-4A39-4E59-B140-53F417017F05}">
      <dgm:prSet/>
      <dgm:spPr/>
      <dgm:t>
        <a:bodyPr/>
        <a:lstStyle/>
        <a:p>
          <a:endParaRPr lang="en-AU"/>
        </a:p>
      </dgm:t>
    </dgm:pt>
    <dgm:pt modelId="{A190A2F0-F350-45F9-8B39-48700B0FA631}" type="sibTrans" cxnId="{C1A03474-4A39-4E59-B140-53F417017F05}">
      <dgm:prSet/>
      <dgm:spPr/>
      <dgm:t>
        <a:bodyPr/>
        <a:lstStyle/>
        <a:p>
          <a:endParaRPr lang="en-AU"/>
        </a:p>
      </dgm:t>
    </dgm:pt>
    <dgm:pt modelId="{66047293-06B4-4E83-A568-89A4D9E17A18}">
      <dgm:prSet phldrT="[Text]" custT="1"/>
      <dgm:spPr>
        <a:pattFill prst="dkVert">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Context</a:t>
          </a:r>
        </a:p>
      </dgm:t>
    </dgm:pt>
    <dgm:pt modelId="{22DCD2BF-D252-4779-AC4A-C7808628D54E}" type="parTrans" cxnId="{C1179C76-5B1A-4AF8-BA86-E87A36DE7D54}">
      <dgm:prSet/>
      <dgm:spPr/>
      <dgm:t>
        <a:bodyPr/>
        <a:lstStyle/>
        <a:p>
          <a:endParaRPr lang="en-AU"/>
        </a:p>
      </dgm:t>
    </dgm:pt>
    <dgm:pt modelId="{08B84B67-4A16-4D07-A957-1BDD560A362A}" type="sibTrans" cxnId="{C1179C76-5B1A-4AF8-BA86-E87A36DE7D54}">
      <dgm:prSet/>
      <dgm:spPr/>
      <dgm:t>
        <a:bodyPr/>
        <a:lstStyle/>
        <a:p>
          <a:endParaRPr lang="en-AU"/>
        </a:p>
      </dgm:t>
    </dgm:pt>
    <dgm:pt modelId="{E8285F29-07FD-4893-80A6-D262FF5E4A82}">
      <dgm:prSet phldrT="[Text]" custT="1"/>
      <dgm:spPr>
        <a:blipFill rotWithShape="0">
          <a:blip xmlns:r="http://schemas.openxmlformats.org/officeDocument/2006/relationships" r:embed="rId1"/>
          <a:tile tx="0" ty="0" sx="100000" sy="100000" flip="none" algn="tl"/>
        </a:blipFill>
        <a:effectLst>
          <a:glow rad="228600">
            <a:schemeClr val="accent4">
              <a:satMod val="175000"/>
              <a:alpha val="40000"/>
            </a:schemeClr>
          </a:glow>
          <a:innerShdw blurRad="63500" dist="50800" dir="13500000">
            <a:prstClr val="black">
              <a:alpha val="50000"/>
            </a:prstClr>
          </a:innerShdw>
        </a:effectLst>
      </dgm:spPr>
      <dgm:t>
        <a:bodyPr/>
        <a:lstStyle/>
        <a:p>
          <a:r>
            <a:rPr lang="en-AU" sz="2000" b="0" dirty="0">
              <a:solidFill>
                <a:schemeClr val="tx1"/>
              </a:solidFill>
            </a:rPr>
            <a:t>Way</a:t>
          </a:r>
        </a:p>
        <a:p>
          <a:r>
            <a:rPr lang="en-AU" sz="2000" b="0" dirty="0">
              <a:solidFill>
                <a:schemeClr val="tx1"/>
              </a:solidFill>
            </a:rPr>
            <a:t> of </a:t>
          </a:r>
          <a:r>
            <a:rPr lang="en-AU" sz="2000" b="1" dirty="0">
              <a:solidFill>
                <a:schemeClr val="tx1"/>
              </a:solidFill>
            </a:rPr>
            <a:t>being</a:t>
          </a:r>
        </a:p>
      </dgm:t>
    </dgm:pt>
    <dgm:pt modelId="{DD755AF2-B869-42F5-89E3-F7001D0E4DA8}" type="parTrans" cxnId="{EDB233DE-D718-49F2-95D0-BD597A853E19}">
      <dgm:prSet/>
      <dgm:spPr/>
      <dgm:t>
        <a:bodyPr/>
        <a:lstStyle/>
        <a:p>
          <a:endParaRPr lang="en-AU"/>
        </a:p>
      </dgm:t>
    </dgm:pt>
    <dgm:pt modelId="{CC1B4F06-B91F-4A2A-B2DE-0F5C08DE51FD}" type="sibTrans" cxnId="{EDB233DE-D718-49F2-95D0-BD597A853E19}">
      <dgm:prSet/>
      <dgm:spPr/>
      <dgm:t>
        <a:bodyPr/>
        <a:lstStyle/>
        <a:p>
          <a:endParaRPr lang="en-AU"/>
        </a:p>
      </dgm:t>
    </dgm:pt>
    <dgm:pt modelId="{20437BB5-84F3-478B-916E-959423CB83FB}">
      <dgm:prSet phldrT="[Text]" custT="1"/>
      <dgm:spPr>
        <a:pattFill prst="solidDmnd">
          <a:fgClr>
            <a:schemeClr val="accent1">
              <a:hueOff val="0"/>
              <a:satOff val="0"/>
              <a:lumOff val="0"/>
            </a:schemeClr>
          </a:fgClr>
          <a:bgClr>
            <a:schemeClr val="bg1"/>
          </a:bgClr>
        </a:pattFill>
        <a:ln>
          <a:solidFill>
            <a:schemeClr val="tx2"/>
          </a:solidFill>
        </a:ln>
      </dgm:spPr>
      <dgm:t>
        <a:bodyPr/>
        <a:lstStyle/>
        <a:p>
          <a:r>
            <a:rPr lang="en-AU" sz="2000" dirty="0">
              <a:solidFill>
                <a:schemeClr val="tx1"/>
              </a:solidFill>
            </a:rPr>
            <a:t> </a:t>
          </a:r>
          <a:r>
            <a:rPr lang="en-AU" sz="2000" b="1" dirty="0">
              <a:solidFill>
                <a:schemeClr val="tx1"/>
              </a:solidFill>
            </a:rPr>
            <a:t>Expectations &amp; </a:t>
          </a:r>
        </a:p>
        <a:p>
          <a:r>
            <a:rPr lang="en-AU" sz="2000" b="1" dirty="0">
              <a:solidFill>
                <a:schemeClr val="tx1"/>
              </a:solidFill>
            </a:rPr>
            <a:t>Assumptions</a:t>
          </a:r>
        </a:p>
      </dgm:t>
    </dgm:pt>
    <dgm:pt modelId="{FB2B315F-A0B5-45BD-822C-89CB98A7903B}" type="parTrans" cxnId="{7A6CE7CD-6061-4812-A3F5-3EE324A94B74}">
      <dgm:prSet/>
      <dgm:spPr/>
      <dgm:t>
        <a:bodyPr/>
        <a:lstStyle/>
        <a:p>
          <a:endParaRPr lang="en-AU"/>
        </a:p>
      </dgm:t>
    </dgm:pt>
    <dgm:pt modelId="{79566401-A7AF-499B-87DE-F82038001D24}" type="sibTrans" cxnId="{7A6CE7CD-6061-4812-A3F5-3EE324A94B74}">
      <dgm:prSet/>
      <dgm:spPr/>
      <dgm:t>
        <a:bodyPr/>
        <a:lstStyle/>
        <a:p>
          <a:endParaRPr lang="en-AU"/>
        </a:p>
      </dgm:t>
    </dgm:pt>
    <dgm:pt modelId="{C28F4CBD-11E9-44D0-B13C-8C7632B90ACA}">
      <dgm:prSet phldrT="[Text]" custT="1"/>
      <dgm:spPr>
        <a:pattFill prst="lgCheck">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Beliefs&amp;  </a:t>
          </a:r>
        </a:p>
        <a:p>
          <a:r>
            <a:rPr lang="en-AU" sz="2000" b="1" dirty="0">
              <a:solidFill>
                <a:schemeClr val="tx1"/>
              </a:solidFill>
            </a:rPr>
            <a:t>Values</a:t>
          </a:r>
        </a:p>
      </dgm:t>
    </dgm:pt>
    <dgm:pt modelId="{4AEA5FE5-CA6C-4AB4-BB21-D4FC5DE13050}" type="parTrans" cxnId="{70BDF6C8-AA22-43A7-BBC3-EEEAA0F2B3CB}">
      <dgm:prSet/>
      <dgm:spPr/>
      <dgm:t>
        <a:bodyPr/>
        <a:lstStyle/>
        <a:p>
          <a:endParaRPr lang="en-AU"/>
        </a:p>
      </dgm:t>
    </dgm:pt>
    <dgm:pt modelId="{68829878-3D6C-4540-B071-A8C40DAA8E85}" type="sibTrans" cxnId="{70BDF6C8-AA22-43A7-BBC3-EEEAA0F2B3CB}">
      <dgm:prSet/>
      <dgm:spPr/>
      <dgm:t>
        <a:bodyPr/>
        <a:lstStyle/>
        <a:p>
          <a:endParaRPr lang="en-AU"/>
        </a:p>
      </dgm:t>
    </dgm:pt>
    <dgm:pt modelId="{904798BB-3B83-412C-B38B-EE18D851AC3C}">
      <dgm:prSet phldrT="[Text]" custT="1"/>
      <dgm:spPr>
        <a:pattFill prst="wdUpDiag">
          <a:fgClr>
            <a:schemeClr val="accent1">
              <a:hueOff val="0"/>
              <a:satOff val="0"/>
              <a:lumOff val="0"/>
            </a:schemeClr>
          </a:fgClr>
          <a:bgClr>
            <a:schemeClr val="bg1"/>
          </a:bgClr>
        </a:pattFill>
        <a:ln>
          <a:solidFill>
            <a:schemeClr val="tx2"/>
          </a:solidFill>
        </a:ln>
      </dgm:spPr>
      <dgm:t>
        <a:bodyPr/>
        <a:lstStyle/>
        <a:p>
          <a:r>
            <a:rPr lang="en-AU" sz="2000" b="1" dirty="0">
              <a:solidFill>
                <a:schemeClr val="tx1"/>
              </a:solidFill>
            </a:rPr>
            <a:t>Experience &amp;</a:t>
          </a:r>
        </a:p>
        <a:p>
          <a:r>
            <a:rPr lang="en-AU" sz="2000" b="1" dirty="0">
              <a:solidFill>
                <a:schemeClr val="tx1"/>
              </a:solidFill>
            </a:rPr>
            <a:t>Wisdom</a:t>
          </a:r>
        </a:p>
      </dgm:t>
    </dgm:pt>
    <dgm:pt modelId="{6E1B60C7-8EE7-4FC1-AEC3-F0BF526D1C75}" type="parTrans" cxnId="{7A1AA8DF-0603-48E5-8EA1-8D8E100D8191}">
      <dgm:prSet/>
      <dgm:spPr/>
      <dgm:t>
        <a:bodyPr/>
        <a:lstStyle/>
        <a:p>
          <a:endParaRPr lang="en-AU"/>
        </a:p>
      </dgm:t>
    </dgm:pt>
    <dgm:pt modelId="{0AB9BEAD-2694-40D6-918F-50965495987B}" type="sibTrans" cxnId="{7A1AA8DF-0603-48E5-8EA1-8D8E100D8191}">
      <dgm:prSet/>
      <dgm:spPr/>
      <dgm:t>
        <a:bodyPr/>
        <a:lstStyle/>
        <a:p>
          <a:endParaRPr lang="en-AU"/>
        </a:p>
      </dgm:t>
    </dgm:pt>
    <dgm:pt modelId="{EBF8F559-9E24-4B5F-9FF7-FCD5AE59E847}">
      <dgm:prSet phldrT="[Text]" custT="1"/>
      <dgm:spPr>
        <a:blipFill rotWithShape="0">
          <a:blip xmlns:r="http://schemas.openxmlformats.org/officeDocument/2006/relationships" r:embed="rId1"/>
          <a:tile tx="0" ty="0" sx="100000" sy="100000" flip="none" algn="tl"/>
        </a:blipFill>
        <a:effectLst>
          <a:glow rad="228600">
            <a:schemeClr val="accent5">
              <a:satMod val="175000"/>
              <a:alpha val="40000"/>
            </a:schemeClr>
          </a:glow>
        </a:effectLst>
      </dgm:spPr>
      <dgm:t>
        <a:bodyPr/>
        <a:lstStyle/>
        <a:p>
          <a:r>
            <a:rPr lang="en-AU" sz="2000" dirty="0">
              <a:solidFill>
                <a:schemeClr val="tx1"/>
              </a:solidFill>
            </a:rPr>
            <a:t>Way </a:t>
          </a:r>
        </a:p>
        <a:p>
          <a:r>
            <a:rPr lang="en-AU" sz="2000" dirty="0">
              <a:solidFill>
                <a:schemeClr val="tx1"/>
              </a:solidFill>
            </a:rPr>
            <a:t>of </a:t>
          </a:r>
          <a:r>
            <a:rPr lang="en-AU" sz="2000" b="1" dirty="0">
              <a:solidFill>
                <a:schemeClr val="tx1"/>
              </a:solidFill>
            </a:rPr>
            <a:t>doing</a:t>
          </a:r>
        </a:p>
      </dgm:t>
    </dgm:pt>
    <dgm:pt modelId="{6F61924D-63E1-4E34-AE70-060D79DF6C11}" type="sibTrans" cxnId="{0AA62EEE-1F65-4710-9272-5E0A93EA3C4A}">
      <dgm:prSet/>
      <dgm:spPr/>
      <dgm:t>
        <a:bodyPr/>
        <a:lstStyle/>
        <a:p>
          <a:endParaRPr lang="en-AU"/>
        </a:p>
      </dgm:t>
    </dgm:pt>
    <dgm:pt modelId="{12BC0821-D71E-42E1-835B-767B042B3EA2}" type="parTrans" cxnId="{0AA62EEE-1F65-4710-9272-5E0A93EA3C4A}">
      <dgm:prSet/>
      <dgm:spPr/>
      <dgm:t>
        <a:bodyPr/>
        <a:lstStyle/>
        <a:p>
          <a:endParaRPr lang="en-AU"/>
        </a:p>
      </dgm:t>
    </dgm:pt>
    <dgm:pt modelId="{1530EAA7-3200-48FA-86CB-5076521AD221}" type="pres">
      <dgm:prSet presAssocID="{DCE80EE9-3F2A-4D67-AC5C-2A278B7655EE}" presName="Name0" presStyleCnt="0">
        <dgm:presLayoutVars>
          <dgm:chMax val="1"/>
          <dgm:chPref val="1"/>
          <dgm:dir/>
          <dgm:animOne val="branch"/>
          <dgm:animLvl val="lvl"/>
        </dgm:presLayoutVars>
      </dgm:prSet>
      <dgm:spPr/>
      <dgm:t>
        <a:bodyPr/>
        <a:lstStyle/>
        <a:p>
          <a:endParaRPr lang="en-AU"/>
        </a:p>
      </dgm:t>
    </dgm:pt>
    <dgm:pt modelId="{1E6947F3-7B95-4389-AAA1-D5B418208B7B}" type="pres">
      <dgm:prSet presAssocID="{13A8AD3D-975D-4424-B94C-5F133C4235D9}" presName="Parent" presStyleLbl="node0" presStyleIdx="0" presStyleCnt="1" custScaleX="131093" custScaleY="119860" custLinFactNeighborX="-1237" custLinFactNeighborY="14">
        <dgm:presLayoutVars>
          <dgm:chMax val="6"/>
          <dgm:chPref val="6"/>
        </dgm:presLayoutVars>
      </dgm:prSet>
      <dgm:spPr/>
      <dgm:t>
        <a:bodyPr/>
        <a:lstStyle/>
        <a:p>
          <a:endParaRPr lang="en-AU"/>
        </a:p>
      </dgm:t>
    </dgm:pt>
    <dgm:pt modelId="{B77B9792-FA79-4660-9DED-D68F1FB120A4}" type="pres">
      <dgm:prSet presAssocID="{66047293-06B4-4E83-A568-89A4D9E17A18}" presName="Accent1" presStyleCnt="0"/>
      <dgm:spPr/>
    </dgm:pt>
    <dgm:pt modelId="{FC2132BE-B49F-4440-89F0-E069AC7904BD}" type="pres">
      <dgm:prSet presAssocID="{66047293-06B4-4E83-A568-89A4D9E17A18}" presName="Accent" presStyleLbl="bgShp" presStyleIdx="0" presStyleCnt="6"/>
      <dgm:spPr/>
    </dgm:pt>
    <dgm:pt modelId="{F8D0311D-644A-4893-8CA3-AC6E1235E6D2}" type="pres">
      <dgm:prSet presAssocID="{66047293-06B4-4E83-A568-89A4D9E17A18}" presName="Child1" presStyleLbl="node1" presStyleIdx="0" presStyleCnt="6" custScaleX="121303" custScaleY="88733" custLinFactNeighborX="99" custLinFactNeighborY="1787">
        <dgm:presLayoutVars>
          <dgm:chMax val="0"/>
          <dgm:chPref val="0"/>
          <dgm:bulletEnabled val="1"/>
        </dgm:presLayoutVars>
      </dgm:prSet>
      <dgm:spPr/>
      <dgm:t>
        <a:bodyPr/>
        <a:lstStyle/>
        <a:p>
          <a:endParaRPr lang="en-AU"/>
        </a:p>
      </dgm:t>
    </dgm:pt>
    <dgm:pt modelId="{6043D5F9-44F7-493A-B8A2-ED9A09FC6E70}" type="pres">
      <dgm:prSet presAssocID="{E8285F29-07FD-4893-80A6-D262FF5E4A82}" presName="Accent2" presStyleCnt="0"/>
      <dgm:spPr/>
    </dgm:pt>
    <dgm:pt modelId="{C5A465B5-AA8C-4362-891D-A4EB39BCFC4F}" type="pres">
      <dgm:prSet presAssocID="{E8285F29-07FD-4893-80A6-D262FF5E4A82}" presName="Accent" presStyleLbl="bgShp" presStyleIdx="1" presStyleCnt="6" custLinFactNeighborX="-91764" custLinFactNeighborY="4892"/>
      <dgm:spPr/>
    </dgm:pt>
    <dgm:pt modelId="{ACBFBDCE-AEC7-4DBA-BC7B-825961DA18B1}" type="pres">
      <dgm:prSet presAssocID="{E8285F29-07FD-4893-80A6-D262FF5E4A82}" presName="Child2" presStyleLbl="node1" presStyleIdx="1" presStyleCnt="6" custScaleX="102846" custScaleY="96380" custLinFactNeighborX="6800" custLinFactNeighborY="-3600">
        <dgm:presLayoutVars>
          <dgm:chMax val="0"/>
          <dgm:chPref val="0"/>
          <dgm:bulletEnabled val="1"/>
        </dgm:presLayoutVars>
      </dgm:prSet>
      <dgm:spPr/>
      <dgm:t>
        <a:bodyPr/>
        <a:lstStyle/>
        <a:p>
          <a:endParaRPr lang="en-AU"/>
        </a:p>
      </dgm:t>
    </dgm:pt>
    <dgm:pt modelId="{ECF920C9-BA9C-4E4B-9E34-BC1E9670B4BC}" type="pres">
      <dgm:prSet presAssocID="{EBF8F559-9E24-4B5F-9FF7-FCD5AE59E847}" presName="Accent3" presStyleCnt="0"/>
      <dgm:spPr/>
    </dgm:pt>
    <dgm:pt modelId="{CD998CC5-1FDC-43F8-991B-2FE33DA20C47}" type="pres">
      <dgm:prSet presAssocID="{EBF8F559-9E24-4B5F-9FF7-FCD5AE59E847}" presName="Accent" presStyleLbl="bgShp" presStyleIdx="2" presStyleCnt="6" custFlipVert="1" custFlipHor="0" custScaleX="36074" custScaleY="8723" custLinFactX="-300000" custLinFactY="-200000" custLinFactNeighborX="-317565" custLinFactNeighborY="-223395"/>
      <dgm:spPr/>
    </dgm:pt>
    <dgm:pt modelId="{B53951A0-484E-4197-9D0C-89A5AC842272}" type="pres">
      <dgm:prSet presAssocID="{EBF8F559-9E24-4B5F-9FF7-FCD5AE59E847}" presName="Child3" presStyleLbl="node1" presStyleIdx="2" presStyleCnt="6" custScaleX="106103" custScaleY="94050" custLinFactNeighborX="10040" custLinFactNeighborY="-1043">
        <dgm:presLayoutVars>
          <dgm:chMax val="0"/>
          <dgm:chPref val="0"/>
          <dgm:bulletEnabled val="1"/>
        </dgm:presLayoutVars>
      </dgm:prSet>
      <dgm:spPr/>
      <dgm:t>
        <a:bodyPr/>
        <a:lstStyle/>
        <a:p>
          <a:endParaRPr lang="en-AU"/>
        </a:p>
      </dgm:t>
    </dgm:pt>
    <dgm:pt modelId="{A9CCAE8F-B8EC-47D9-87FB-D831C9DAE0B6}" type="pres">
      <dgm:prSet presAssocID="{20437BB5-84F3-478B-916E-959423CB83FB}" presName="Accent4" presStyleCnt="0"/>
      <dgm:spPr/>
    </dgm:pt>
    <dgm:pt modelId="{97ADAF6A-8773-4C00-BA4B-573AC82C8F81}" type="pres">
      <dgm:prSet presAssocID="{20437BB5-84F3-478B-916E-959423CB83FB}" presName="Accent" presStyleLbl="bgShp" presStyleIdx="3" presStyleCnt="6" custFlipVert="0" custFlipHor="0" custScaleX="26062" custScaleY="13021" custLinFactX="-200000" custLinFactY="-160466" custLinFactNeighborX="-245406" custLinFactNeighborY="-200000"/>
      <dgm:spPr/>
    </dgm:pt>
    <dgm:pt modelId="{83C16331-1C66-40DB-BA64-9C39BC2D9622}" type="pres">
      <dgm:prSet presAssocID="{20437BB5-84F3-478B-916E-959423CB83FB}" presName="Child4" presStyleLbl="node1" presStyleIdx="3" presStyleCnt="6" custScaleX="140414" custScaleY="97118">
        <dgm:presLayoutVars>
          <dgm:chMax val="0"/>
          <dgm:chPref val="0"/>
          <dgm:bulletEnabled val="1"/>
        </dgm:presLayoutVars>
      </dgm:prSet>
      <dgm:spPr/>
      <dgm:t>
        <a:bodyPr/>
        <a:lstStyle/>
        <a:p>
          <a:endParaRPr lang="en-AU"/>
        </a:p>
      </dgm:t>
    </dgm:pt>
    <dgm:pt modelId="{DA88B642-6789-4B4E-BD65-95AA3200A2CD}" type="pres">
      <dgm:prSet presAssocID="{C28F4CBD-11E9-44D0-B13C-8C7632B90ACA}" presName="Accent5" presStyleCnt="0"/>
      <dgm:spPr/>
    </dgm:pt>
    <dgm:pt modelId="{8BAB09A6-7187-4D28-A2B0-6885D1C74E28}" type="pres">
      <dgm:prSet presAssocID="{C28F4CBD-11E9-44D0-B13C-8C7632B90ACA}" presName="Accent" presStyleLbl="bgShp" presStyleIdx="4" presStyleCnt="6" custFlipVert="1" custFlipHor="1" custScaleX="43792" custScaleY="13022" custLinFactX="-4280" custLinFactY="-182371" custLinFactNeighborX="-100000" custLinFactNeighborY="-200000"/>
      <dgm:spPr/>
    </dgm:pt>
    <dgm:pt modelId="{DFDB366E-F593-4858-B551-CEA25BB64EBC}" type="pres">
      <dgm:prSet presAssocID="{C28F4CBD-11E9-44D0-B13C-8C7632B90ACA}" presName="Child5" presStyleLbl="node1" presStyleIdx="4" presStyleCnt="6" custScaleX="129358" custScaleY="107632" custLinFactNeighborX="-23073" custLinFactNeighborY="-4552">
        <dgm:presLayoutVars>
          <dgm:chMax val="0"/>
          <dgm:chPref val="0"/>
          <dgm:bulletEnabled val="1"/>
        </dgm:presLayoutVars>
      </dgm:prSet>
      <dgm:spPr/>
      <dgm:t>
        <a:bodyPr/>
        <a:lstStyle/>
        <a:p>
          <a:endParaRPr lang="en-AU"/>
        </a:p>
      </dgm:t>
    </dgm:pt>
    <dgm:pt modelId="{251FB429-4515-410B-B439-4562C4B13E14}" type="pres">
      <dgm:prSet presAssocID="{904798BB-3B83-412C-B38B-EE18D851AC3C}" presName="Accent6" presStyleCnt="0"/>
      <dgm:spPr/>
    </dgm:pt>
    <dgm:pt modelId="{C7EB799F-73B0-4F52-A56F-F40199ABBDD4}" type="pres">
      <dgm:prSet presAssocID="{904798BB-3B83-412C-B38B-EE18D851AC3C}" presName="Accent" presStyleLbl="bgShp" presStyleIdx="5" presStyleCnt="6" custAng="15214481" custFlipVert="1" custFlipHor="0" custScaleX="9205" custScaleY="6903" custLinFactX="273143" custLinFactY="100000" custLinFactNeighborX="300000" custLinFactNeighborY="138184"/>
      <dgm:spPr/>
    </dgm:pt>
    <dgm:pt modelId="{C215465D-37D9-421A-8A53-9367607117E8}" type="pres">
      <dgm:prSet presAssocID="{904798BB-3B83-412C-B38B-EE18D851AC3C}" presName="Child6" presStyleLbl="node1" presStyleIdx="5" presStyleCnt="6" custScaleX="133938" custScaleY="115930" custLinFactNeighborX="-25096" custLinFactNeighborY="-8644">
        <dgm:presLayoutVars>
          <dgm:chMax val="0"/>
          <dgm:chPref val="0"/>
          <dgm:bulletEnabled val="1"/>
        </dgm:presLayoutVars>
      </dgm:prSet>
      <dgm:spPr/>
      <dgm:t>
        <a:bodyPr/>
        <a:lstStyle/>
        <a:p>
          <a:endParaRPr lang="en-AU"/>
        </a:p>
      </dgm:t>
    </dgm:pt>
  </dgm:ptLst>
  <dgm:cxnLst>
    <dgm:cxn modelId="{7A1AA8DF-0603-48E5-8EA1-8D8E100D8191}" srcId="{13A8AD3D-975D-4424-B94C-5F133C4235D9}" destId="{904798BB-3B83-412C-B38B-EE18D851AC3C}" srcOrd="5" destOrd="0" parTransId="{6E1B60C7-8EE7-4FC1-AEC3-F0BF526D1C75}" sibTransId="{0AB9BEAD-2694-40D6-918F-50965495987B}"/>
    <dgm:cxn modelId="{9BFD2B3D-DF09-4011-B27D-5936A18053EE}" type="presOf" srcId="{66047293-06B4-4E83-A568-89A4D9E17A18}" destId="{F8D0311D-644A-4893-8CA3-AC6E1235E6D2}" srcOrd="0" destOrd="0" presId="urn:microsoft.com/office/officeart/2011/layout/HexagonRadial"/>
    <dgm:cxn modelId="{22BD8A11-3898-4B61-BF00-B342FE997C78}" type="presOf" srcId="{DCE80EE9-3F2A-4D67-AC5C-2A278B7655EE}" destId="{1530EAA7-3200-48FA-86CB-5076521AD221}" srcOrd="0" destOrd="0" presId="urn:microsoft.com/office/officeart/2011/layout/HexagonRadial"/>
    <dgm:cxn modelId="{C1A03474-4A39-4E59-B140-53F417017F05}" srcId="{DCE80EE9-3F2A-4D67-AC5C-2A278B7655EE}" destId="{13A8AD3D-975D-4424-B94C-5F133C4235D9}" srcOrd="0" destOrd="0" parTransId="{5C533393-A2A5-4B03-B0D7-BDAC27FC9F8F}" sibTransId="{A190A2F0-F350-45F9-8B39-48700B0FA631}"/>
    <dgm:cxn modelId="{EDB233DE-D718-49F2-95D0-BD597A853E19}" srcId="{13A8AD3D-975D-4424-B94C-5F133C4235D9}" destId="{E8285F29-07FD-4893-80A6-D262FF5E4A82}" srcOrd="1" destOrd="0" parTransId="{DD755AF2-B869-42F5-89E3-F7001D0E4DA8}" sibTransId="{CC1B4F06-B91F-4A2A-B2DE-0F5C08DE51FD}"/>
    <dgm:cxn modelId="{7A6CE7CD-6061-4812-A3F5-3EE324A94B74}" srcId="{13A8AD3D-975D-4424-B94C-5F133C4235D9}" destId="{20437BB5-84F3-478B-916E-959423CB83FB}" srcOrd="3" destOrd="0" parTransId="{FB2B315F-A0B5-45BD-822C-89CB98A7903B}" sibTransId="{79566401-A7AF-499B-87DE-F82038001D24}"/>
    <dgm:cxn modelId="{C073C61D-C771-41AF-BC21-8C6783AE1FEA}" type="presOf" srcId="{E8285F29-07FD-4893-80A6-D262FF5E4A82}" destId="{ACBFBDCE-AEC7-4DBA-BC7B-825961DA18B1}" srcOrd="0" destOrd="0" presId="urn:microsoft.com/office/officeart/2011/layout/HexagonRadial"/>
    <dgm:cxn modelId="{67E3B631-2DDF-4430-85FF-A5BF0181417F}" type="presOf" srcId="{904798BB-3B83-412C-B38B-EE18D851AC3C}" destId="{C215465D-37D9-421A-8A53-9367607117E8}" srcOrd="0" destOrd="0" presId="urn:microsoft.com/office/officeart/2011/layout/HexagonRadial"/>
    <dgm:cxn modelId="{8CA126EB-ACDB-48FC-AF48-0B048FFE03E0}" type="presOf" srcId="{13A8AD3D-975D-4424-B94C-5F133C4235D9}" destId="{1E6947F3-7B95-4389-AAA1-D5B418208B7B}" srcOrd="0" destOrd="0" presId="urn:microsoft.com/office/officeart/2011/layout/HexagonRadial"/>
    <dgm:cxn modelId="{04BC4F19-7D82-4843-A391-DBAF0FB7E473}" type="presOf" srcId="{EBF8F559-9E24-4B5F-9FF7-FCD5AE59E847}" destId="{B53951A0-484E-4197-9D0C-89A5AC842272}" srcOrd="0" destOrd="0" presId="urn:microsoft.com/office/officeart/2011/layout/HexagonRadial"/>
    <dgm:cxn modelId="{C1179C76-5B1A-4AF8-BA86-E87A36DE7D54}" srcId="{13A8AD3D-975D-4424-B94C-5F133C4235D9}" destId="{66047293-06B4-4E83-A568-89A4D9E17A18}" srcOrd="0" destOrd="0" parTransId="{22DCD2BF-D252-4779-AC4A-C7808628D54E}" sibTransId="{08B84B67-4A16-4D07-A957-1BDD560A362A}"/>
    <dgm:cxn modelId="{A761CDBF-33BF-4151-BBFB-E3676E8F9E5F}" type="presOf" srcId="{20437BB5-84F3-478B-916E-959423CB83FB}" destId="{83C16331-1C66-40DB-BA64-9C39BC2D9622}" srcOrd="0" destOrd="0" presId="urn:microsoft.com/office/officeart/2011/layout/HexagonRadial"/>
    <dgm:cxn modelId="{1E5BAFDF-6C98-46E5-AAA0-608DB809EC4B}" type="presOf" srcId="{C28F4CBD-11E9-44D0-B13C-8C7632B90ACA}" destId="{DFDB366E-F593-4858-B551-CEA25BB64EBC}" srcOrd="0" destOrd="0" presId="urn:microsoft.com/office/officeart/2011/layout/HexagonRadial"/>
    <dgm:cxn modelId="{70BDF6C8-AA22-43A7-BBC3-EEEAA0F2B3CB}" srcId="{13A8AD3D-975D-4424-B94C-5F133C4235D9}" destId="{C28F4CBD-11E9-44D0-B13C-8C7632B90ACA}" srcOrd="4" destOrd="0" parTransId="{4AEA5FE5-CA6C-4AB4-BB21-D4FC5DE13050}" sibTransId="{68829878-3D6C-4540-B071-A8C40DAA8E85}"/>
    <dgm:cxn modelId="{0AA62EEE-1F65-4710-9272-5E0A93EA3C4A}" srcId="{13A8AD3D-975D-4424-B94C-5F133C4235D9}" destId="{EBF8F559-9E24-4B5F-9FF7-FCD5AE59E847}" srcOrd="2" destOrd="0" parTransId="{12BC0821-D71E-42E1-835B-767B042B3EA2}" sibTransId="{6F61924D-63E1-4E34-AE70-060D79DF6C11}"/>
    <dgm:cxn modelId="{65A33DEE-E1BD-4A4C-8FD8-B5F3384A9110}" type="presParOf" srcId="{1530EAA7-3200-48FA-86CB-5076521AD221}" destId="{1E6947F3-7B95-4389-AAA1-D5B418208B7B}" srcOrd="0" destOrd="0" presId="urn:microsoft.com/office/officeart/2011/layout/HexagonRadial"/>
    <dgm:cxn modelId="{3C3E006C-A470-4238-80D6-E27DEBC9FB78}" type="presParOf" srcId="{1530EAA7-3200-48FA-86CB-5076521AD221}" destId="{B77B9792-FA79-4660-9DED-D68F1FB120A4}" srcOrd="1" destOrd="0" presId="urn:microsoft.com/office/officeart/2011/layout/HexagonRadial"/>
    <dgm:cxn modelId="{3EAFE7D6-58B9-43B7-BC15-5BC8AD65B7D8}" type="presParOf" srcId="{B77B9792-FA79-4660-9DED-D68F1FB120A4}" destId="{FC2132BE-B49F-4440-89F0-E069AC7904BD}" srcOrd="0" destOrd="0" presId="urn:microsoft.com/office/officeart/2011/layout/HexagonRadial"/>
    <dgm:cxn modelId="{2BD5A04A-39EC-4B7F-97C0-7244E8DAD037}" type="presParOf" srcId="{1530EAA7-3200-48FA-86CB-5076521AD221}" destId="{F8D0311D-644A-4893-8CA3-AC6E1235E6D2}" srcOrd="2" destOrd="0" presId="urn:microsoft.com/office/officeart/2011/layout/HexagonRadial"/>
    <dgm:cxn modelId="{5DB05933-DDE0-47D4-8998-387E9D5ABB06}" type="presParOf" srcId="{1530EAA7-3200-48FA-86CB-5076521AD221}" destId="{6043D5F9-44F7-493A-B8A2-ED9A09FC6E70}" srcOrd="3" destOrd="0" presId="urn:microsoft.com/office/officeart/2011/layout/HexagonRadial"/>
    <dgm:cxn modelId="{BDB829D5-D632-4AE3-AE10-D79772D8E2C1}" type="presParOf" srcId="{6043D5F9-44F7-493A-B8A2-ED9A09FC6E70}" destId="{C5A465B5-AA8C-4362-891D-A4EB39BCFC4F}" srcOrd="0" destOrd="0" presId="urn:microsoft.com/office/officeart/2011/layout/HexagonRadial"/>
    <dgm:cxn modelId="{2D822A2F-73A4-4034-969B-96823B45D7C4}" type="presParOf" srcId="{1530EAA7-3200-48FA-86CB-5076521AD221}" destId="{ACBFBDCE-AEC7-4DBA-BC7B-825961DA18B1}" srcOrd="4" destOrd="0" presId="urn:microsoft.com/office/officeart/2011/layout/HexagonRadial"/>
    <dgm:cxn modelId="{0DC5ABC5-588C-41B7-9C97-9872E1DAD88D}" type="presParOf" srcId="{1530EAA7-3200-48FA-86CB-5076521AD221}" destId="{ECF920C9-BA9C-4E4B-9E34-BC1E9670B4BC}" srcOrd="5" destOrd="0" presId="urn:microsoft.com/office/officeart/2011/layout/HexagonRadial"/>
    <dgm:cxn modelId="{C08DC662-D6A5-4627-8CF6-1182E608DA83}" type="presParOf" srcId="{ECF920C9-BA9C-4E4B-9E34-BC1E9670B4BC}" destId="{CD998CC5-1FDC-43F8-991B-2FE33DA20C47}" srcOrd="0" destOrd="0" presId="urn:microsoft.com/office/officeart/2011/layout/HexagonRadial"/>
    <dgm:cxn modelId="{D74A162E-6F77-43C8-9D7D-E237D9625970}" type="presParOf" srcId="{1530EAA7-3200-48FA-86CB-5076521AD221}" destId="{B53951A0-484E-4197-9D0C-89A5AC842272}" srcOrd="6" destOrd="0" presId="urn:microsoft.com/office/officeart/2011/layout/HexagonRadial"/>
    <dgm:cxn modelId="{5E65A297-68B5-4F9E-B7E0-8D8B4AF7A555}" type="presParOf" srcId="{1530EAA7-3200-48FA-86CB-5076521AD221}" destId="{A9CCAE8F-B8EC-47D9-87FB-D831C9DAE0B6}" srcOrd="7" destOrd="0" presId="urn:microsoft.com/office/officeart/2011/layout/HexagonRadial"/>
    <dgm:cxn modelId="{90E98E98-6668-4900-9571-9CDD1F9C7060}" type="presParOf" srcId="{A9CCAE8F-B8EC-47D9-87FB-D831C9DAE0B6}" destId="{97ADAF6A-8773-4C00-BA4B-573AC82C8F81}" srcOrd="0" destOrd="0" presId="urn:microsoft.com/office/officeart/2011/layout/HexagonRadial"/>
    <dgm:cxn modelId="{286C15CB-6B7F-4CA8-BDB1-35F675EE53BB}" type="presParOf" srcId="{1530EAA7-3200-48FA-86CB-5076521AD221}" destId="{83C16331-1C66-40DB-BA64-9C39BC2D9622}" srcOrd="8" destOrd="0" presId="urn:microsoft.com/office/officeart/2011/layout/HexagonRadial"/>
    <dgm:cxn modelId="{C381500D-7850-4C01-BAF7-B136612BB861}" type="presParOf" srcId="{1530EAA7-3200-48FA-86CB-5076521AD221}" destId="{DA88B642-6789-4B4E-BD65-95AA3200A2CD}" srcOrd="9" destOrd="0" presId="urn:microsoft.com/office/officeart/2011/layout/HexagonRadial"/>
    <dgm:cxn modelId="{79883144-7AFD-4845-961B-AE34FEC65CEC}" type="presParOf" srcId="{DA88B642-6789-4B4E-BD65-95AA3200A2CD}" destId="{8BAB09A6-7187-4D28-A2B0-6885D1C74E28}" srcOrd="0" destOrd="0" presId="urn:microsoft.com/office/officeart/2011/layout/HexagonRadial"/>
    <dgm:cxn modelId="{3AECADD1-E946-4F82-8A8B-A68A6739010B}" type="presParOf" srcId="{1530EAA7-3200-48FA-86CB-5076521AD221}" destId="{DFDB366E-F593-4858-B551-CEA25BB64EBC}" srcOrd="10" destOrd="0" presId="urn:microsoft.com/office/officeart/2011/layout/HexagonRadial"/>
    <dgm:cxn modelId="{690526F4-EA4E-4B42-920E-1E9017AB3003}" type="presParOf" srcId="{1530EAA7-3200-48FA-86CB-5076521AD221}" destId="{251FB429-4515-410B-B439-4562C4B13E14}" srcOrd="11" destOrd="0" presId="urn:microsoft.com/office/officeart/2011/layout/HexagonRadial"/>
    <dgm:cxn modelId="{3AF416C3-5F1A-4497-8162-0EA55E45C8EA}" type="presParOf" srcId="{251FB429-4515-410B-B439-4562C4B13E14}" destId="{C7EB799F-73B0-4F52-A56F-F40199ABBDD4}" srcOrd="0" destOrd="0" presId="urn:microsoft.com/office/officeart/2011/layout/HexagonRadial"/>
    <dgm:cxn modelId="{5B348F2F-367D-4DAC-A5DB-D87CB9AD6F87}" type="presParOf" srcId="{1530EAA7-3200-48FA-86CB-5076521AD221}" destId="{C215465D-37D9-421A-8A53-9367607117E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8FE8E5-2E06-4B5C-8B80-6BA0BD9AB5EA}" type="datetimeFigureOut">
              <a:rPr lang="en-AU" smtClean="0"/>
              <a:pPr/>
              <a:t>14/05/2019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F26808-6574-4B1A-A3BE-CE4887A1E6EC}" type="slidenum">
              <a:rPr lang="en-AU" smtClean="0"/>
              <a:pPr/>
              <a:t>‹#›</a:t>
            </a:fld>
            <a:endParaRPr lang="en-AU"/>
          </a:p>
        </p:txBody>
      </p:sp>
    </p:spTree>
    <p:extLst>
      <p:ext uri="{BB962C8B-B14F-4D97-AF65-F5344CB8AC3E}">
        <p14:creationId xmlns:p14="http://schemas.microsoft.com/office/powerpoint/2010/main" val="626304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820DD-2CC0-4CB2-8DF1-C7FF6541115F}" type="datetimeFigureOut">
              <a:rPr lang="en-AU" smtClean="0"/>
              <a:pPr/>
              <a:t>14/05/2019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AA9A9-42FF-4901-A3D4-0A3F959A909F}" type="slidenum">
              <a:rPr lang="en-AU" smtClean="0"/>
              <a:pPr/>
              <a:t>‹#›</a:t>
            </a:fld>
            <a:endParaRPr lang="en-AU"/>
          </a:p>
        </p:txBody>
      </p:sp>
    </p:spTree>
    <p:extLst>
      <p:ext uri="{BB962C8B-B14F-4D97-AF65-F5344CB8AC3E}">
        <p14:creationId xmlns:p14="http://schemas.microsoft.com/office/powerpoint/2010/main" val="132042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bing.com/search?q=Mental+state%20wikipedia" TargetMode="External"/><Relationship Id="rId3" Type="http://schemas.openxmlformats.org/officeDocument/2006/relationships/hyperlink" Target="https://en.wikipedia.org/wiki/Help:IPA/Japanese" TargetMode="External"/><Relationship Id="rId7" Type="http://schemas.openxmlformats.org/officeDocument/2006/relationships/hyperlink" Target="https://www.bing.com/search?q=Self-realization%20wikipedi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bing.com/search?q=Belief%20wikipedia" TargetMode="External"/><Relationship Id="rId5" Type="http://schemas.openxmlformats.org/officeDocument/2006/relationships/hyperlink" Target="https://www.bing.com/search?q=Value+(ethics)%20wikipedia" TargetMode="External"/><Relationship Id="rId4" Type="http://schemas.openxmlformats.org/officeDocument/2006/relationships/hyperlink" Target="https://www.bing.com/search?q=Japanese+language%20wikipedi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knowing self</a:t>
            </a:r>
          </a:p>
          <a:p>
            <a:pPr lvl="1"/>
            <a:r>
              <a:rPr lang="en-US" sz="2000" dirty="0"/>
              <a:t>knowing others </a:t>
            </a:r>
          </a:p>
          <a:p>
            <a:pPr lvl="2"/>
            <a:r>
              <a:rPr lang="en-US" sz="1800" dirty="0"/>
              <a:t>and appreciating the value of diversity</a:t>
            </a:r>
          </a:p>
          <a:p>
            <a:pPr lvl="1"/>
            <a:r>
              <a:rPr lang="en-US" sz="2000" dirty="0"/>
              <a:t>sharing something of oneself </a:t>
            </a:r>
          </a:p>
          <a:p>
            <a:pPr lvl="2"/>
            <a:r>
              <a:rPr lang="en-US" sz="1800" dirty="0"/>
              <a:t>having the courage to question</a:t>
            </a:r>
          </a:p>
          <a:p>
            <a:pPr lvl="2"/>
            <a:r>
              <a:rPr lang="en-US" sz="1800" dirty="0"/>
              <a:t>critically self-reflecting</a:t>
            </a:r>
          </a:p>
          <a:p>
            <a:pPr lvl="2"/>
            <a:r>
              <a:rPr lang="en-US" sz="1800" dirty="0"/>
              <a:t>modeling and encouraging others</a:t>
            </a:r>
          </a:p>
          <a:p>
            <a:endParaRPr lang="en-AU" dirty="0"/>
          </a:p>
        </p:txBody>
      </p:sp>
      <p:sp>
        <p:nvSpPr>
          <p:cNvPr id="4" name="Slide Number Placeholder 3"/>
          <p:cNvSpPr>
            <a:spLocks noGrp="1"/>
          </p:cNvSpPr>
          <p:nvPr>
            <p:ph type="sldNum" sz="quarter" idx="5"/>
          </p:nvPr>
        </p:nvSpPr>
        <p:spPr/>
        <p:txBody>
          <a:bodyPr/>
          <a:lstStyle/>
          <a:p>
            <a:fld id="{D0AAA9A9-42FF-4901-A3D4-0A3F959A909F}" type="slidenum">
              <a:rPr lang="en-AU" smtClean="0"/>
              <a:pPr/>
              <a:t>2</a:t>
            </a:fld>
            <a:endParaRPr lang="en-AU"/>
          </a:p>
        </p:txBody>
      </p:sp>
    </p:spTree>
    <p:extLst>
      <p:ext uri="{BB962C8B-B14F-4D97-AF65-F5344CB8AC3E}">
        <p14:creationId xmlns:p14="http://schemas.microsoft.com/office/powerpoint/2010/main" val="5413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Record responses on butchers paper- Expectations (acknowledging we have 1 hr- to start the conversation)</a:t>
            </a:r>
          </a:p>
        </p:txBody>
      </p:sp>
      <p:sp>
        <p:nvSpPr>
          <p:cNvPr id="4" name="Slide Number Placeholder 3"/>
          <p:cNvSpPr>
            <a:spLocks noGrp="1"/>
          </p:cNvSpPr>
          <p:nvPr>
            <p:ph type="sldNum" sz="quarter" idx="5"/>
          </p:nvPr>
        </p:nvSpPr>
        <p:spPr/>
        <p:txBody>
          <a:bodyPr/>
          <a:lstStyle/>
          <a:p>
            <a:fld id="{D0AAA9A9-42FF-4901-A3D4-0A3F959A909F}" type="slidenum">
              <a:rPr lang="en-AU" smtClean="0"/>
              <a:pPr/>
              <a:t>11</a:t>
            </a:fld>
            <a:endParaRPr lang="en-AU"/>
          </a:p>
        </p:txBody>
      </p:sp>
    </p:spTree>
    <p:extLst>
      <p:ext uri="{BB962C8B-B14F-4D97-AF65-F5344CB8AC3E}">
        <p14:creationId xmlns:p14="http://schemas.microsoft.com/office/powerpoint/2010/main" val="322910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Record responses on butchers paper-</a:t>
            </a:r>
          </a:p>
        </p:txBody>
      </p:sp>
      <p:sp>
        <p:nvSpPr>
          <p:cNvPr id="4" name="Slide Number Placeholder 3"/>
          <p:cNvSpPr>
            <a:spLocks noGrp="1"/>
          </p:cNvSpPr>
          <p:nvPr>
            <p:ph type="sldNum" sz="quarter" idx="5"/>
          </p:nvPr>
        </p:nvSpPr>
        <p:spPr/>
        <p:txBody>
          <a:bodyPr/>
          <a:lstStyle/>
          <a:p>
            <a:fld id="{D0AAA9A9-42FF-4901-A3D4-0A3F959A909F}" type="slidenum">
              <a:rPr lang="en-AU" smtClean="0"/>
              <a:pPr/>
              <a:t>12</a:t>
            </a:fld>
            <a:endParaRPr lang="en-AU"/>
          </a:p>
        </p:txBody>
      </p:sp>
    </p:spTree>
    <p:extLst>
      <p:ext uri="{BB962C8B-B14F-4D97-AF65-F5344CB8AC3E}">
        <p14:creationId xmlns:p14="http://schemas.microsoft.com/office/powerpoint/2010/main" val="1223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AU" dirty="0"/>
          </a:p>
          <a:p>
            <a:pPr algn="r">
              <a:buNone/>
            </a:pPr>
            <a:r>
              <a:rPr lang="en-AU" sz="1050" dirty="0"/>
              <a:t>Roz Zander’s statement about leadership from </a:t>
            </a:r>
            <a:r>
              <a:rPr lang="en-AU" sz="1050" i="1" dirty="0"/>
              <a:t>An Art of Possibility</a:t>
            </a:r>
            <a:r>
              <a:rPr lang="en-AU" sz="1050" dirty="0"/>
              <a:t> </a:t>
            </a:r>
          </a:p>
          <a:p>
            <a:endParaRPr lang="en-AU"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15</a:t>
            </a:fld>
            <a:endParaRPr lang="en-US"/>
          </a:p>
        </p:txBody>
      </p:sp>
    </p:spTree>
    <p:extLst>
      <p:ext uri="{BB962C8B-B14F-4D97-AF65-F5344CB8AC3E}">
        <p14:creationId xmlns:p14="http://schemas.microsoft.com/office/powerpoint/2010/main" val="580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Butchers Paper</a:t>
            </a:r>
          </a:p>
        </p:txBody>
      </p:sp>
      <p:sp>
        <p:nvSpPr>
          <p:cNvPr id="4" name="Slide Number Placeholder 3"/>
          <p:cNvSpPr>
            <a:spLocks noGrp="1"/>
          </p:cNvSpPr>
          <p:nvPr>
            <p:ph type="sldNum" sz="quarter" idx="5"/>
          </p:nvPr>
        </p:nvSpPr>
        <p:spPr/>
        <p:txBody>
          <a:bodyPr/>
          <a:lstStyle/>
          <a:p>
            <a:fld id="{D0AAA9A9-42FF-4901-A3D4-0A3F959A909F}" type="slidenum">
              <a:rPr lang="en-AU" smtClean="0"/>
              <a:pPr/>
              <a:t>16</a:t>
            </a:fld>
            <a:endParaRPr lang="en-AU"/>
          </a:p>
        </p:txBody>
      </p:sp>
    </p:spTree>
    <p:extLst>
      <p:ext uri="{BB962C8B-B14F-4D97-AF65-F5344CB8AC3E}">
        <p14:creationId xmlns:p14="http://schemas.microsoft.com/office/powerpoint/2010/main" val="306949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EC00428-765A-4708-ADE2-3AAB557AF17C}" type="slidenum">
              <a:rPr lang="en-US" smtClean="0"/>
              <a:pPr/>
              <a:t>17</a:t>
            </a:fld>
            <a:endParaRPr lang="en-US"/>
          </a:p>
        </p:txBody>
      </p:sp>
    </p:spTree>
    <p:extLst>
      <p:ext uri="{BB962C8B-B14F-4D97-AF65-F5344CB8AC3E}">
        <p14:creationId xmlns:p14="http://schemas.microsoft.com/office/powerpoint/2010/main" val="24569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the</a:t>
            </a:r>
            <a:r>
              <a:rPr lang="en-US" baseline="0" dirty="0"/>
              <a:t> visible behaviours above the line are informed by what’s below the line.</a:t>
            </a:r>
            <a:endParaRPr lang="en-AU" dirty="0"/>
          </a:p>
        </p:txBody>
      </p:sp>
      <p:sp>
        <p:nvSpPr>
          <p:cNvPr id="4" name="Slide Number Placeholder 3"/>
          <p:cNvSpPr>
            <a:spLocks noGrp="1"/>
          </p:cNvSpPr>
          <p:nvPr>
            <p:ph type="sldNum" sz="quarter" idx="10"/>
          </p:nvPr>
        </p:nvSpPr>
        <p:spPr/>
        <p:txBody>
          <a:bodyPr/>
          <a:lstStyle/>
          <a:p>
            <a:fld id="{E1D14732-5184-44B3-BDC3-C651D532F61A}" type="slidenum">
              <a:rPr lang="en-AU" smtClean="0"/>
              <a:pPr/>
              <a:t>19</a:t>
            </a:fld>
            <a:endParaRPr lang="en-AU"/>
          </a:p>
        </p:txBody>
      </p:sp>
    </p:spTree>
    <p:extLst>
      <p:ext uri="{BB962C8B-B14F-4D97-AF65-F5344CB8AC3E}">
        <p14:creationId xmlns:p14="http://schemas.microsoft.com/office/powerpoint/2010/main" val="77312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Ikigai (</a:t>
            </a:r>
            <a:r>
              <a:rPr lang="ja-JP" altLang="en-US" sz="1200" b="0" i="0" u="none" strike="noStrike" kern="1200" dirty="0">
                <a:solidFill>
                  <a:schemeClr val="tx1"/>
                </a:solidFill>
                <a:effectLst/>
                <a:latin typeface="+mn-lt"/>
                <a:ea typeface="+mn-ea"/>
                <a:cs typeface="+mn-cs"/>
              </a:rPr>
              <a:t>生き甲斐</a:t>
            </a:r>
            <a:r>
              <a:rPr lang="en-US" altLang="ja-JP" sz="1200" b="0" i="0" u="none" strike="noStrike"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pronounced </a:t>
            </a:r>
            <a:r>
              <a:rPr lang="en-AU" sz="1200" b="0" i="0" u="none" strike="noStrike" kern="1200" dirty="0">
                <a:solidFill>
                  <a:schemeClr val="tx1"/>
                </a:solidFill>
                <a:effectLst/>
                <a:latin typeface="+mn-lt"/>
                <a:ea typeface="+mn-ea"/>
                <a:cs typeface="+mn-cs"/>
                <a:hlinkClick r:id="rId3"/>
              </a:rPr>
              <a:t>[</a:t>
            </a:r>
            <a:r>
              <a:rPr lang="en-AU" sz="1200" b="0" i="0" u="none" strike="noStrike" kern="1200" dirty="0" err="1">
                <a:solidFill>
                  <a:schemeClr val="tx1"/>
                </a:solidFill>
                <a:effectLst/>
                <a:latin typeface="+mn-lt"/>
                <a:ea typeface="+mn-ea"/>
                <a:cs typeface="+mn-cs"/>
                <a:hlinkClick r:id="rId3"/>
              </a:rPr>
              <a:t>ikiɡai</a:t>
            </a:r>
            <a:r>
              <a:rPr lang="en-AU" sz="1200" b="0" i="0" u="none" strike="noStrike" kern="1200" dirty="0">
                <a:solidFill>
                  <a:schemeClr val="tx1"/>
                </a:solidFill>
                <a:effectLst/>
                <a:latin typeface="+mn-lt"/>
                <a:ea typeface="+mn-ea"/>
                <a:cs typeface="+mn-cs"/>
                <a:hlinkClick r:id="rId3"/>
              </a:rPr>
              <a:t>]</a:t>
            </a:r>
            <a:r>
              <a:rPr lang="en-AU" sz="1200" b="0" i="0" u="none" strike="noStrike" kern="1200" dirty="0">
                <a:solidFill>
                  <a:schemeClr val="tx1"/>
                </a:solidFill>
                <a:effectLst/>
                <a:latin typeface="+mn-lt"/>
                <a:ea typeface="+mn-ea"/>
                <a:cs typeface="+mn-cs"/>
              </a:rPr>
              <a:t>) is a </a:t>
            </a:r>
            <a:r>
              <a:rPr lang="en-AU" sz="1200" b="0" i="0" u="none" strike="noStrike" kern="1200" dirty="0">
                <a:solidFill>
                  <a:schemeClr val="tx1"/>
                </a:solidFill>
                <a:effectLst/>
                <a:latin typeface="+mn-lt"/>
                <a:ea typeface="+mn-ea"/>
                <a:cs typeface="+mn-cs"/>
                <a:hlinkClick r:id="rId4"/>
              </a:rPr>
              <a:t>Japanese</a:t>
            </a:r>
            <a:r>
              <a:rPr lang="en-AU" sz="1200" b="0" i="0" u="none" strike="noStrike" kern="1200" dirty="0">
                <a:solidFill>
                  <a:schemeClr val="tx1"/>
                </a:solidFill>
                <a:effectLst/>
                <a:latin typeface="+mn-lt"/>
                <a:ea typeface="+mn-ea"/>
                <a:cs typeface="+mn-cs"/>
              </a:rPr>
              <a:t> concept that means "a reason for being." The word "ikigai" is usually used to indicate the source of value in one's life or the things that make one's life worthwhile. The word translated to English roughly means "thing that you live for" or "the reason for which you wake up in the morning." Each individual's ikigai is personal to them and specific to their lives, </a:t>
            </a:r>
            <a:r>
              <a:rPr lang="en-AU" sz="1200" b="0" i="0" u="none" strike="noStrike" kern="1200" dirty="0">
                <a:solidFill>
                  <a:schemeClr val="tx1"/>
                </a:solidFill>
                <a:effectLst/>
                <a:latin typeface="+mn-lt"/>
                <a:ea typeface="+mn-ea"/>
                <a:cs typeface="+mn-cs"/>
                <a:hlinkClick r:id="rId5"/>
              </a:rPr>
              <a:t>values</a:t>
            </a:r>
            <a:r>
              <a:rPr lang="en-AU" sz="1200" b="0" i="0" u="none" strike="noStrike" kern="1200" dirty="0">
                <a:solidFill>
                  <a:schemeClr val="tx1"/>
                </a:solidFill>
                <a:effectLst/>
                <a:latin typeface="+mn-lt"/>
                <a:ea typeface="+mn-ea"/>
                <a:cs typeface="+mn-cs"/>
              </a:rPr>
              <a:t> and </a:t>
            </a:r>
            <a:r>
              <a:rPr lang="en-AU" sz="1200" b="0" i="0" u="none" strike="noStrike" kern="1200" dirty="0">
                <a:solidFill>
                  <a:schemeClr val="tx1"/>
                </a:solidFill>
                <a:effectLst/>
                <a:latin typeface="+mn-lt"/>
                <a:ea typeface="+mn-ea"/>
                <a:cs typeface="+mn-cs"/>
                <a:hlinkClick r:id="rId6"/>
              </a:rPr>
              <a:t>beliefs</a:t>
            </a:r>
            <a:r>
              <a:rPr lang="en-AU" sz="1200" b="0" i="0" u="none" strike="noStrike" kern="1200" dirty="0">
                <a:solidFill>
                  <a:schemeClr val="tx1"/>
                </a:solidFill>
                <a:effectLst/>
                <a:latin typeface="+mn-lt"/>
                <a:ea typeface="+mn-ea"/>
                <a:cs typeface="+mn-cs"/>
              </a:rPr>
              <a:t>. It reflects the </a:t>
            </a:r>
            <a:r>
              <a:rPr lang="en-AU" sz="1200" b="0" i="0" u="none" strike="noStrike" kern="1200" dirty="0">
                <a:solidFill>
                  <a:schemeClr val="tx1"/>
                </a:solidFill>
                <a:effectLst/>
                <a:latin typeface="+mn-lt"/>
                <a:ea typeface="+mn-ea"/>
                <a:cs typeface="+mn-cs"/>
                <a:hlinkClick r:id="rId7"/>
              </a:rPr>
              <a:t>inner self</a:t>
            </a:r>
            <a:r>
              <a:rPr lang="en-AU" sz="1200" b="0" i="0" u="none" strike="noStrike" kern="1200" dirty="0">
                <a:solidFill>
                  <a:schemeClr val="tx1"/>
                </a:solidFill>
                <a:effectLst/>
                <a:latin typeface="+mn-lt"/>
                <a:ea typeface="+mn-ea"/>
                <a:cs typeface="+mn-cs"/>
              </a:rPr>
              <a:t> of an individual and expresses that faithfully, while simultaneously creating a </a:t>
            </a:r>
            <a:r>
              <a:rPr lang="en-AU" sz="1200" b="0" i="0" u="none" strike="noStrike" kern="1200" dirty="0">
                <a:solidFill>
                  <a:schemeClr val="tx1"/>
                </a:solidFill>
                <a:effectLst/>
                <a:latin typeface="+mn-lt"/>
                <a:ea typeface="+mn-ea"/>
                <a:cs typeface="+mn-cs"/>
                <a:hlinkClick r:id="rId8"/>
              </a:rPr>
              <a:t>mental state</a:t>
            </a:r>
            <a:r>
              <a:rPr lang="en-AU" sz="1200" b="0" i="0" u="none" strike="noStrike" kern="1200" dirty="0">
                <a:solidFill>
                  <a:schemeClr val="tx1"/>
                </a:solidFill>
                <a:effectLst/>
                <a:latin typeface="+mn-lt"/>
                <a:ea typeface="+mn-ea"/>
                <a:cs typeface="+mn-cs"/>
              </a:rPr>
              <a:t> in which the individual feels at ease. Activities that allow one to feel ikigai are never forced on an individual; they are often spontaneous, and always undertaken willingly, giving the individual satisfaction and a sense of meaning to life. </a:t>
            </a:r>
            <a:endParaRPr lang="en-AU" dirty="0"/>
          </a:p>
        </p:txBody>
      </p:sp>
      <p:sp>
        <p:nvSpPr>
          <p:cNvPr id="4" name="Slide Number Placeholder 3"/>
          <p:cNvSpPr>
            <a:spLocks noGrp="1"/>
          </p:cNvSpPr>
          <p:nvPr>
            <p:ph type="sldNum" sz="quarter" idx="5"/>
          </p:nvPr>
        </p:nvSpPr>
        <p:spPr/>
        <p:txBody>
          <a:bodyPr/>
          <a:lstStyle/>
          <a:p>
            <a:fld id="{D0AAA9A9-42FF-4901-A3D4-0A3F959A909F}" type="slidenum">
              <a:rPr lang="en-AU" smtClean="0"/>
              <a:pPr/>
              <a:t>20</a:t>
            </a:fld>
            <a:endParaRPr lang="en-AU"/>
          </a:p>
        </p:txBody>
      </p:sp>
    </p:spTree>
    <p:extLst>
      <p:ext uri="{BB962C8B-B14F-4D97-AF65-F5344CB8AC3E}">
        <p14:creationId xmlns:p14="http://schemas.microsoft.com/office/powerpoint/2010/main" val="833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Ikigai- “A reason for being”</a:t>
            </a:r>
          </a:p>
        </p:txBody>
      </p:sp>
      <p:sp>
        <p:nvSpPr>
          <p:cNvPr id="4" name="Slide Number Placeholder 3"/>
          <p:cNvSpPr>
            <a:spLocks noGrp="1"/>
          </p:cNvSpPr>
          <p:nvPr>
            <p:ph type="sldNum" sz="quarter" idx="5"/>
          </p:nvPr>
        </p:nvSpPr>
        <p:spPr/>
        <p:txBody>
          <a:bodyPr/>
          <a:lstStyle/>
          <a:p>
            <a:fld id="{D0AAA9A9-42FF-4901-A3D4-0A3F959A909F}" type="slidenum">
              <a:rPr lang="en-AU" smtClean="0"/>
              <a:pPr/>
              <a:t>22</a:t>
            </a:fld>
            <a:endParaRPr lang="en-AU"/>
          </a:p>
        </p:txBody>
      </p:sp>
    </p:spTree>
    <p:extLst>
      <p:ext uri="{BB962C8B-B14F-4D97-AF65-F5344CB8AC3E}">
        <p14:creationId xmlns:p14="http://schemas.microsoft.com/office/powerpoint/2010/main" val="155816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Booklet – add to butchers paper</a:t>
            </a:r>
          </a:p>
        </p:txBody>
      </p:sp>
      <p:sp>
        <p:nvSpPr>
          <p:cNvPr id="4" name="Slide Number Placeholder 3"/>
          <p:cNvSpPr>
            <a:spLocks noGrp="1"/>
          </p:cNvSpPr>
          <p:nvPr>
            <p:ph type="sldNum" sz="quarter" idx="5"/>
          </p:nvPr>
        </p:nvSpPr>
        <p:spPr/>
        <p:txBody>
          <a:bodyPr/>
          <a:lstStyle/>
          <a:p>
            <a:fld id="{D0AAA9A9-42FF-4901-A3D4-0A3F959A909F}" type="slidenum">
              <a:rPr lang="en-AU" smtClean="0"/>
              <a:pPr/>
              <a:t>23</a:t>
            </a:fld>
            <a:endParaRPr lang="en-AU"/>
          </a:p>
        </p:txBody>
      </p:sp>
    </p:spTree>
    <p:extLst>
      <p:ext uri="{BB962C8B-B14F-4D97-AF65-F5344CB8AC3E}">
        <p14:creationId xmlns:p14="http://schemas.microsoft.com/office/powerpoint/2010/main" val="172428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Record on table groups- A3 paper</a:t>
            </a:r>
          </a:p>
        </p:txBody>
      </p:sp>
      <p:sp>
        <p:nvSpPr>
          <p:cNvPr id="4" name="Slide Number Placeholder 3"/>
          <p:cNvSpPr>
            <a:spLocks noGrp="1"/>
          </p:cNvSpPr>
          <p:nvPr>
            <p:ph type="sldNum" sz="quarter" idx="5"/>
          </p:nvPr>
        </p:nvSpPr>
        <p:spPr/>
        <p:txBody>
          <a:bodyPr/>
          <a:lstStyle/>
          <a:p>
            <a:fld id="{D0AAA9A9-42FF-4901-A3D4-0A3F959A909F}" type="slidenum">
              <a:rPr lang="en-AU" smtClean="0"/>
              <a:pPr/>
              <a:t>24</a:t>
            </a:fld>
            <a:endParaRPr lang="en-AU"/>
          </a:p>
        </p:txBody>
      </p:sp>
    </p:spTree>
    <p:extLst>
      <p:ext uri="{BB962C8B-B14F-4D97-AF65-F5344CB8AC3E}">
        <p14:creationId xmlns:p14="http://schemas.microsoft.com/office/powerpoint/2010/main" val="309190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SURE IF IT GOES HERE!</a:t>
            </a:r>
          </a:p>
        </p:txBody>
      </p:sp>
      <p:sp>
        <p:nvSpPr>
          <p:cNvPr id="4" name="Slide Number Placeholder 3"/>
          <p:cNvSpPr>
            <a:spLocks noGrp="1"/>
          </p:cNvSpPr>
          <p:nvPr>
            <p:ph type="sldNum" sz="quarter" idx="5"/>
          </p:nvPr>
        </p:nvSpPr>
        <p:spPr/>
        <p:txBody>
          <a:bodyPr/>
          <a:lstStyle/>
          <a:p>
            <a:fld id="{D0AAA9A9-42FF-4901-A3D4-0A3F959A909F}" type="slidenum">
              <a:rPr lang="en-AU" smtClean="0"/>
              <a:pPr/>
              <a:t>3</a:t>
            </a:fld>
            <a:endParaRPr lang="en-AU"/>
          </a:p>
        </p:txBody>
      </p:sp>
    </p:spTree>
    <p:extLst>
      <p:ext uri="{BB962C8B-B14F-4D97-AF65-F5344CB8AC3E}">
        <p14:creationId xmlns:p14="http://schemas.microsoft.com/office/powerpoint/2010/main" val="192131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AU" sz="1200" b="0" i="0" kern="1200" dirty="0">
                <a:solidFill>
                  <a:schemeClr val="tx1"/>
                </a:solidFill>
                <a:latin typeface="+mn-lt"/>
                <a:ea typeface="+mn-ea"/>
                <a:cs typeface="+mn-cs"/>
              </a:rPr>
              <a:t>BACKGROUND:</a:t>
            </a:r>
          </a:p>
          <a:p>
            <a:pPr fontAlgn="base"/>
            <a:r>
              <a:rPr lang="en-AU" sz="1200" b="0" i="0" kern="1200" dirty="0">
                <a:solidFill>
                  <a:schemeClr val="tx1"/>
                </a:solidFill>
                <a:latin typeface="+mn-lt"/>
                <a:ea typeface="+mn-ea"/>
                <a:cs typeface="+mn-cs"/>
              </a:rPr>
              <a:t>In 1976, while researching the brain as the source of creativity, Ned Herrmann learned of the pioneering brain research of Roger Sperry, Paul MacLean, Joseph Bogen and Michael Gazzanaga. From their work it is clear that the brain has four distinct and specialized structures.</a:t>
            </a:r>
          </a:p>
          <a:p>
            <a:pPr fontAlgn="base"/>
            <a:r>
              <a:rPr lang="en-AU" sz="1200" b="0" i="0" kern="1200" dirty="0">
                <a:solidFill>
                  <a:schemeClr val="tx1"/>
                </a:solidFill>
                <a:latin typeface="+mn-lt"/>
                <a:ea typeface="+mn-ea"/>
                <a:cs typeface="+mn-cs"/>
              </a:rPr>
              <a:t>Inspired by this research, Herrmann worked with EEG scans and, later, paper-and-pencil questionnaires to identify four distinct types of thinking, each roughly corresponding to one of the brain structures</a:t>
            </a:r>
          </a:p>
          <a:p>
            <a:endParaRPr lang="en-AU" dirty="0"/>
          </a:p>
        </p:txBody>
      </p:sp>
      <p:sp>
        <p:nvSpPr>
          <p:cNvPr id="4" name="Slide Number Placeholder 3"/>
          <p:cNvSpPr>
            <a:spLocks noGrp="1"/>
          </p:cNvSpPr>
          <p:nvPr>
            <p:ph type="sldNum" sz="quarter" idx="10"/>
          </p:nvPr>
        </p:nvSpPr>
        <p:spPr/>
        <p:txBody>
          <a:bodyPr/>
          <a:lstStyle/>
          <a:p>
            <a:fld id="{D0AAA9A9-42FF-4901-A3D4-0A3F959A909F}" type="slidenum">
              <a:rPr lang="en-AU" smtClean="0"/>
              <a:pPr/>
              <a:t>25</a:t>
            </a:fld>
            <a:endParaRPr lang="en-AU"/>
          </a:p>
        </p:txBody>
      </p:sp>
    </p:spTree>
    <p:extLst>
      <p:ext uri="{BB962C8B-B14F-4D97-AF65-F5344CB8AC3E}">
        <p14:creationId xmlns:p14="http://schemas.microsoft.com/office/powerpoint/2010/main" val="342146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Model with 1 person</a:t>
            </a:r>
          </a:p>
          <a:p>
            <a:r>
              <a:rPr lang="en-AU" dirty="0"/>
              <a:t>Strongest Preference 4; Weakest Preference 1 (4,3,2,1) or (4,4,2,1)</a:t>
            </a:r>
          </a:p>
        </p:txBody>
      </p:sp>
      <p:sp>
        <p:nvSpPr>
          <p:cNvPr id="4" name="Slide Number Placeholder 3"/>
          <p:cNvSpPr>
            <a:spLocks noGrp="1"/>
          </p:cNvSpPr>
          <p:nvPr>
            <p:ph type="sldNum" sz="quarter" idx="10"/>
          </p:nvPr>
        </p:nvSpPr>
        <p:spPr/>
        <p:txBody>
          <a:bodyPr/>
          <a:lstStyle/>
          <a:p>
            <a:fld id="{D0AAA9A9-42FF-4901-A3D4-0A3F959A909F}" type="slidenum">
              <a:rPr lang="en-AU" smtClean="0"/>
              <a:pPr/>
              <a:t>27</a:t>
            </a:fld>
            <a:endParaRPr lang="en-AU"/>
          </a:p>
        </p:txBody>
      </p:sp>
    </p:spTree>
    <p:extLst>
      <p:ext uri="{BB962C8B-B14F-4D97-AF65-F5344CB8AC3E}">
        <p14:creationId xmlns:p14="http://schemas.microsoft.com/office/powerpoint/2010/main" val="17434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Strongest Preference 4; Weakest Preference 1 (4,3,2,1) or (4,4,2,1)</a:t>
            </a:r>
          </a:p>
          <a:p>
            <a:pPr eaLnBrk="1" hangingPunct="1"/>
            <a:endParaRPr lang="en-US" dirty="0"/>
          </a:p>
        </p:txBody>
      </p:sp>
    </p:spTree>
    <p:extLst>
      <p:ext uri="{BB962C8B-B14F-4D97-AF65-F5344CB8AC3E}">
        <p14:creationId xmlns:p14="http://schemas.microsoft.com/office/powerpoint/2010/main" val="183761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Strongest Preference 4; Weakest Preference 1 (4,3,2,1) or (4,4,2,1)</a:t>
            </a:r>
          </a:p>
          <a:p>
            <a:pPr eaLnBrk="1" hangingPunct="1"/>
            <a:endParaRPr lang="en-US" dirty="0"/>
          </a:p>
        </p:txBody>
      </p:sp>
    </p:spTree>
    <p:extLst>
      <p:ext uri="{BB962C8B-B14F-4D97-AF65-F5344CB8AC3E}">
        <p14:creationId xmlns:p14="http://schemas.microsoft.com/office/powerpoint/2010/main" val="803197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Strongest Preference 4; Weakest Preference 1 (4,3,2,1) or (4,4,2,1)</a:t>
            </a:r>
          </a:p>
          <a:p>
            <a:endParaRPr lang="en-AU" dirty="0"/>
          </a:p>
        </p:txBody>
      </p:sp>
      <p:sp>
        <p:nvSpPr>
          <p:cNvPr id="4" name="Slide Number Placeholder 3"/>
          <p:cNvSpPr>
            <a:spLocks noGrp="1"/>
          </p:cNvSpPr>
          <p:nvPr>
            <p:ph type="sldNum" sz="quarter" idx="5"/>
          </p:nvPr>
        </p:nvSpPr>
        <p:spPr/>
        <p:txBody>
          <a:bodyPr/>
          <a:lstStyle/>
          <a:p>
            <a:fld id="{D0AAA9A9-42FF-4901-A3D4-0A3F959A909F}" type="slidenum">
              <a:rPr lang="en-AU" smtClean="0"/>
              <a:pPr/>
              <a:t>30</a:t>
            </a:fld>
            <a:endParaRPr lang="en-AU"/>
          </a:p>
        </p:txBody>
      </p:sp>
    </p:spTree>
    <p:extLst>
      <p:ext uri="{BB962C8B-B14F-4D97-AF65-F5344CB8AC3E}">
        <p14:creationId xmlns:p14="http://schemas.microsoft.com/office/powerpoint/2010/main" val="244244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Statistical studies of HBDI</a:t>
            </a:r>
            <a:r>
              <a:rPr lang="en-AU" baseline="30000" dirty="0"/>
              <a:t>®</a:t>
            </a:r>
            <a:r>
              <a:rPr lang="en-AU" dirty="0"/>
              <a:t> profiles have identified typical profiles for different careers, fields and job descriptions. A study of hospital personnel revealed preference differences among the varying jobs:</a:t>
            </a:r>
          </a:p>
          <a:p>
            <a:pPr lvl="1"/>
            <a:r>
              <a:rPr lang="en-AU" dirty="0"/>
              <a:t>Specialists (A quadrant); </a:t>
            </a:r>
          </a:p>
          <a:p>
            <a:pPr lvl="1"/>
            <a:r>
              <a:rPr lang="en-AU" dirty="0"/>
              <a:t>Administrators (B quadrant); </a:t>
            </a:r>
          </a:p>
          <a:p>
            <a:pPr lvl="1"/>
            <a:r>
              <a:rPr lang="en-AU" dirty="0"/>
              <a:t>Nurses (C quadrant); </a:t>
            </a:r>
          </a:p>
          <a:p>
            <a:pPr lvl="1"/>
            <a:r>
              <a:rPr lang="en-AU" dirty="0"/>
              <a:t>Psychiatrists (D quadrant). </a:t>
            </a:r>
          </a:p>
          <a:p>
            <a:pPr>
              <a:buNone/>
            </a:pPr>
            <a:r>
              <a:rPr lang="en-AU" dirty="0"/>
              <a:t>Is it any wonder that sometimes there might be tension in the hospital environment?</a:t>
            </a:r>
          </a:p>
          <a:p>
            <a:pPr>
              <a:buNone/>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D0AAA9A9-42FF-4901-A3D4-0A3F959A909F}" type="slidenum">
              <a:rPr lang="en-AU" smtClean="0"/>
              <a:pPr/>
              <a:t>31</a:t>
            </a:fld>
            <a:endParaRPr lang="en-AU"/>
          </a:p>
        </p:txBody>
      </p:sp>
    </p:spTree>
    <p:extLst>
      <p:ext uri="{BB962C8B-B14F-4D97-AF65-F5344CB8AC3E}">
        <p14:creationId xmlns:p14="http://schemas.microsoft.com/office/powerpoint/2010/main" val="1529302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Record on table groups- A3 paper</a:t>
            </a:r>
          </a:p>
        </p:txBody>
      </p:sp>
      <p:sp>
        <p:nvSpPr>
          <p:cNvPr id="4" name="Slide Number Placeholder 3"/>
          <p:cNvSpPr>
            <a:spLocks noGrp="1"/>
          </p:cNvSpPr>
          <p:nvPr>
            <p:ph type="sldNum" sz="quarter" idx="5"/>
          </p:nvPr>
        </p:nvSpPr>
        <p:spPr/>
        <p:txBody>
          <a:bodyPr/>
          <a:lstStyle/>
          <a:p>
            <a:fld id="{D0AAA9A9-42FF-4901-A3D4-0A3F959A909F}" type="slidenum">
              <a:rPr lang="en-AU" smtClean="0"/>
              <a:pPr/>
              <a:t>33</a:t>
            </a:fld>
            <a:endParaRPr lang="en-AU"/>
          </a:p>
        </p:txBody>
      </p:sp>
    </p:spTree>
    <p:extLst>
      <p:ext uri="{BB962C8B-B14F-4D97-AF65-F5344CB8AC3E}">
        <p14:creationId xmlns:p14="http://schemas.microsoft.com/office/powerpoint/2010/main" val="1480419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SURE IF IT GOES HERE!</a:t>
            </a:r>
          </a:p>
        </p:txBody>
      </p:sp>
      <p:sp>
        <p:nvSpPr>
          <p:cNvPr id="4" name="Slide Number Placeholder 3"/>
          <p:cNvSpPr>
            <a:spLocks noGrp="1"/>
          </p:cNvSpPr>
          <p:nvPr>
            <p:ph type="sldNum" sz="quarter" idx="5"/>
          </p:nvPr>
        </p:nvSpPr>
        <p:spPr/>
        <p:txBody>
          <a:bodyPr/>
          <a:lstStyle/>
          <a:p>
            <a:fld id="{D0AAA9A9-42FF-4901-A3D4-0A3F959A909F}" type="slidenum">
              <a:rPr lang="en-AU" smtClean="0"/>
              <a:pPr/>
              <a:t>39</a:t>
            </a:fld>
            <a:endParaRPr lang="en-AU"/>
          </a:p>
        </p:txBody>
      </p:sp>
    </p:spTree>
    <p:extLst>
      <p:ext uri="{BB962C8B-B14F-4D97-AF65-F5344CB8AC3E}">
        <p14:creationId xmlns:p14="http://schemas.microsoft.com/office/powerpoint/2010/main" val="200126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SURE IF IT GOES HERE!</a:t>
            </a:r>
          </a:p>
        </p:txBody>
      </p:sp>
      <p:sp>
        <p:nvSpPr>
          <p:cNvPr id="4" name="Slide Number Placeholder 3"/>
          <p:cNvSpPr>
            <a:spLocks noGrp="1"/>
          </p:cNvSpPr>
          <p:nvPr>
            <p:ph type="sldNum" sz="quarter" idx="5"/>
          </p:nvPr>
        </p:nvSpPr>
        <p:spPr/>
        <p:txBody>
          <a:bodyPr/>
          <a:lstStyle/>
          <a:p>
            <a:fld id="{D0AAA9A9-42FF-4901-A3D4-0A3F959A909F}" type="slidenum">
              <a:rPr lang="en-AU" smtClean="0"/>
              <a:pPr/>
              <a:t>4</a:t>
            </a:fld>
            <a:endParaRPr lang="en-AU"/>
          </a:p>
        </p:txBody>
      </p:sp>
    </p:spTree>
    <p:extLst>
      <p:ext uri="{BB962C8B-B14F-4D97-AF65-F5344CB8AC3E}">
        <p14:creationId xmlns:p14="http://schemas.microsoft.com/office/powerpoint/2010/main" val="294255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SURE IF IT GOES HERE!</a:t>
            </a:r>
          </a:p>
        </p:txBody>
      </p:sp>
      <p:sp>
        <p:nvSpPr>
          <p:cNvPr id="4" name="Slide Number Placeholder 3"/>
          <p:cNvSpPr>
            <a:spLocks noGrp="1"/>
          </p:cNvSpPr>
          <p:nvPr>
            <p:ph type="sldNum" sz="quarter" idx="5"/>
          </p:nvPr>
        </p:nvSpPr>
        <p:spPr/>
        <p:txBody>
          <a:bodyPr/>
          <a:lstStyle/>
          <a:p>
            <a:fld id="{D0AAA9A9-42FF-4901-A3D4-0A3F959A909F}" type="slidenum">
              <a:rPr lang="en-AU" smtClean="0"/>
              <a:pPr/>
              <a:t>5</a:t>
            </a:fld>
            <a:endParaRPr lang="en-AU"/>
          </a:p>
        </p:txBody>
      </p:sp>
    </p:spTree>
    <p:extLst>
      <p:ext uri="{BB962C8B-B14F-4D97-AF65-F5344CB8AC3E}">
        <p14:creationId xmlns:p14="http://schemas.microsoft.com/office/powerpoint/2010/main" val="158792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SURE IF IT GOES HERE!</a:t>
            </a:r>
          </a:p>
        </p:txBody>
      </p:sp>
      <p:sp>
        <p:nvSpPr>
          <p:cNvPr id="4" name="Slide Number Placeholder 3"/>
          <p:cNvSpPr>
            <a:spLocks noGrp="1"/>
          </p:cNvSpPr>
          <p:nvPr>
            <p:ph type="sldNum" sz="quarter" idx="5"/>
          </p:nvPr>
        </p:nvSpPr>
        <p:spPr/>
        <p:txBody>
          <a:bodyPr/>
          <a:lstStyle/>
          <a:p>
            <a:fld id="{D0AAA9A9-42FF-4901-A3D4-0A3F959A909F}" type="slidenum">
              <a:rPr lang="en-AU" smtClean="0"/>
              <a:pPr/>
              <a:t>6</a:t>
            </a:fld>
            <a:endParaRPr lang="en-AU"/>
          </a:p>
        </p:txBody>
      </p:sp>
    </p:spTree>
    <p:extLst>
      <p:ext uri="{BB962C8B-B14F-4D97-AF65-F5344CB8AC3E}">
        <p14:creationId xmlns:p14="http://schemas.microsoft.com/office/powerpoint/2010/main" val="132653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SURE IF IT GOES HERE!</a:t>
            </a:r>
          </a:p>
        </p:txBody>
      </p:sp>
      <p:sp>
        <p:nvSpPr>
          <p:cNvPr id="4" name="Slide Number Placeholder 3"/>
          <p:cNvSpPr>
            <a:spLocks noGrp="1"/>
          </p:cNvSpPr>
          <p:nvPr>
            <p:ph type="sldNum" sz="quarter" idx="5"/>
          </p:nvPr>
        </p:nvSpPr>
        <p:spPr/>
        <p:txBody>
          <a:bodyPr/>
          <a:lstStyle/>
          <a:p>
            <a:fld id="{D0AAA9A9-42FF-4901-A3D4-0A3F959A909F}" type="slidenum">
              <a:rPr lang="en-AU" smtClean="0"/>
              <a:pPr/>
              <a:t>7</a:t>
            </a:fld>
            <a:endParaRPr lang="en-AU"/>
          </a:p>
        </p:txBody>
      </p:sp>
    </p:spTree>
    <p:extLst>
      <p:ext uri="{BB962C8B-B14F-4D97-AF65-F5344CB8AC3E}">
        <p14:creationId xmlns:p14="http://schemas.microsoft.com/office/powerpoint/2010/main" val="235142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SURE IF IT GOES HERE!</a:t>
            </a:r>
          </a:p>
        </p:txBody>
      </p:sp>
      <p:sp>
        <p:nvSpPr>
          <p:cNvPr id="4" name="Slide Number Placeholder 3"/>
          <p:cNvSpPr>
            <a:spLocks noGrp="1"/>
          </p:cNvSpPr>
          <p:nvPr>
            <p:ph type="sldNum" sz="quarter" idx="5"/>
          </p:nvPr>
        </p:nvSpPr>
        <p:spPr/>
        <p:txBody>
          <a:bodyPr/>
          <a:lstStyle/>
          <a:p>
            <a:fld id="{D0AAA9A9-42FF-4901-A3D4-0A3F959A909F}" type="slidenum">
              <a:rPr lang="en-AU" smtClean="0"/>
              <a:pPr/>
              <a:t>8</a:t>
            </a:fld>
            <a:endParaRPr lang="en-AU"/>
          </a:p>
        </p:txBody>
      </p:sp>
    </p:spTree>
    <p:extLst>
      <p:ext uri="{BB962C8B-B14F-4D97-AF65-F5344CB8AC3E}">
        <p14:creationId xmlns:p14="http://schemas.microsoft.com/office/powerpoint/2010/main" val="136010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Theories on butchers paper:</a:t>
            </a:r>
          </a:p>
          <a:p>
            <a:r>
              <a:rPr lang="en-AU" dirty="0"/>
              <a:t>Kouzes and Posner, </a:t>
            </a:r>
          </a:p>
          <a:p>
            <a:r>
              <a:rPr lang="en-AU" dirty="0"/>
              <a:t>Michael Fullan, </a:t>
            </a:r>
          </a:p>
          <a:p>
            <a:r>
              <a:rPr lang="en-AU" dirty="0"/>
              <a:t>Practices, Goleman’s leadership styles etc</a:t>
            </a:r>
          </a:p>
          <a:p>
            <a:endParaRPr lang="en-AU" dirty="0"/>
          </a:p>
          <a:p>
            <a:endParaRPr lang="en-AU" dirty="0"/>
          </a:p>
        </p:txBody>
      </p:sp>
      <p:sp>
        <p:nvSpPr>
          <p:cNvPr id="4" name="Slide Number Placeholder 3"/>
          <p:cNvSpPr>
            <a:spLocks noGrp="1"/>
          </p:cNvSpPr>
          <p:nvPr>
            <p:ph type="sldNum" sz="quarter" idx="5"/>
          </p:nvPr>
        </p:nvSpPr>
        <p:spPr/>
        <p:txBody>
          <a:bodyPr/>
          <a:lstStyle/>
          <a:p>
            <a:fld id="{D0AAA9A9-42FF-4901-A3D4-0A3F959A909F}" type="slidenum">
              <a:rPr lang="en-AU" smtClean="0"/>
              <a:pPr/>
              <a:t>9</a:t>
            </a:fld>
            <a:endParaRPr lang="en-AU"/>
          </a:p>
        </p:txBody>
      </p:sp>
    </p:spTree>
    <p:extLst>
      <p:ext uri="{BB962C8B-B14F-4D97-AF65-F5344CB8AC3E}">
        <p14:creationId xmlns:p14="http://schemas.microsoft.com/office/powerpoint/2010/main" val="351367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Record responses on butchers paper- Expectations (acknowledging we have 1 hr- to start the conversation)</a:t>
            </a:r>
          </a:p>
        </p:txBody>
      </p:sp>
      <p:sp>
        <p:nvSpPr>
          <p:cNvPr id="4" name="Slide Number Placeholder 3"/>
          <p:cNvSpPr>
            <a:spLocks noGrp="1"/>
          </p:cNvSpPr>
          <p:nvPr>
            <p:ph type="sldNum" sz="quarter" idx="5"/>
          </p:nvPr>
        </p:nvSpPr>
        <p:spPr/>
        <p:txBody>
          <a:bodyPr/>
          <a:lstStyle/>
          <a:p>
            <a:fld id="{D0AAA9A9-42FF-4901-A3D4-0A3F959A909F}" type="slidenum">
              <a:rPr lang="en-AU" smtClean="0"/>
              <a:pPr/>
              <a:t>10</a:t>
            </a:fld>
            <a:endParaRPr lang="en-AU"/>
          </a:p>
        </p:txBody>
      </p:sp>
    </p:spTree>
    <p:extLst>
      <p:ext uri="{BB962C8B-B14F-4D97-AF65-F5344CB8AC3E}">
        <p14:creationId xmlns:p14="http://schemas.microsoft.com/office/powerpoint/2010/main" val="221134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AU"/>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A2CBB88-63A4-4E25-B0F2-C7F3FADDC4A4}" type="slidenum">
              <a:rPr lang="en-AU" smtClean="0"/>
              <a:pPr/>
              <a:t>‹#›</a:t>
            </a:fld>
            <a:endParaRPr lang="en-AU"/>
          </a:p>
        </p:txBody>
      </p:sp>
    </p:spTree>
    <p:extLst>
      <p:ext uri="{BB962C8B-B14F-4D97-AF65-F5344CB8AC3E}">
        <p14:creationId xmlns:p14="http://schemas.microsoft.com/office/powerpoint/2010/main" val="11738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6" name="Footer Placeholder 5"/>
          <p:cNvSpPr>
            <a:spLocks noGrp="1"/>
          </p:cNvSpPr>
          <p:nvPr>
            <p:ph type="ftr" sz="quarter" idx="11"/>
          </p:nvPr>
        </p:nvSpPr>
        <p:spPr/>
        <p:txBody>
          <a:bodyPr/>
          <a:lstStyle/>
          <a:p>
            <a:endParaRPr lang="en-AU"/>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298161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p:txBody>
          <a:bodyPr/>
          <a:lstStyle/>
          <a:p>
            <a:endParaRPr lang="en-AU"/>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372121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p:txBody>
          <a:bodyPr/>
          <a:lstStyle/>
          <a:p>
            <a:endParaRPr lang="en-AU"/>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153871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p:txBody>
          <a:bodyPr/>
          <a:lstStyle/>
          <a:p>
            <a:endParaRPr lang="en-AU"/>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15860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93610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86508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3101514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p:txBody>
          <a:bodyPr/>
          <a:lstStyle/>
          <a:p>
            <a:endParaRPr lang="en-AU"/>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185351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p:txBody>
          <a:bodyPr/>
          <a:lstStyle/>
          <a:p>
            <a:endParaRPr lang="en-AU"/>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A2CBB88-63A4-4E25-B0F2-C7F3FADDC4A4}" type="slidenum">
              <a:rPr lang="en-AU" smtClean="0"/>
              <a:pPr/>
              <a:t>‹#›</a:t>
            </a:fld>
            <a:endParaRPr lang="en-AU"/>
          </a:p>
        </p:txBody>
      </p:sp>
    </p:spTree>
    <p:extLst>
      <p:ext uri="{BB962C8B-B14F-4D97-AF65-F5344CB8AC3E}">
        <p14:creationId xmlns:p14="http://schemas.microsoft.com/office/powerpoint/2010/main" val="309826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5" name="Footer Placeholder 4"/>
          <p:cNvSpPr>
            <a:spLocks noGrp="1"/>
          </p:cNvSpPr>
          <p:nvPr>
            <p:ph type="ftr" sz="quarter" idx="11"/>
          </p:nvPr>
        </p:nvSpPr>
        <p:spPr/>
        <p:txBody>
          <a:bodyPr/>
          <a:lstStyle/>
          <a:p>
            <a:endParaRPr lang="en-AU"/>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A2CBB88-63A4-4E25-B0F2-C7F3FADDC4A4}" type="slidenum">
              <a:rPr lang="en-AU" smtClean="0"/>
              <a:pPr/>
              <a:t>‹#›</a:t>
            </a:fld>
            <a:endParaRPr lang="en-AU"/>
          </a:p>
        </p:txBody>
      </p:sp>
    </p:spTree>
    <p:extLst>
      <p:ext uri="{BB962C8B-B14F-4D97-AF65-F5344CB8AC3E}">
        <p14:creationId xmlns:p14="http://schemas.microsoft.com/office/powerpoint/2010/main" val="116265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6" name="Footer Placeholder 5"/>
          <p:cNvSpPr>
            <a:spLocks noGrp="1"/>
          </p:cNvSpPr>
          <p:nvPr>
            <p:ph type="ftr" sz="quarter" idx="11"/>
          </p:nvPr>
        </p:nvSpPr>
        <p:spPr/>
        <p:txBody>
          <a:bodyPr/>
          <a:lstStyle/>
          <a:p>
            <a:endParaRPr lang="en-AU"/>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A2CBB88-63A4-4E25-B0F2-C7F3FADDC4A4}" type="slidenum">
              <a:rPr lang="en-AU" smtClean="0"/>
              <a:pPr/>
              <a:t>‹#›</a:t>
            </a:fld>
            <a:endParaRPr lang="en-AU"/>
          </a:p>
        </p:txBody>
      </p:sp>
    </p:spTree>
    <p:extLst>
      <p:ext uri="{BB962C8B-B14F-4D97-AF65-F5344CB8AC3E}">
        <p14:creationId xmlns:p14="http://schemas.microsoft.com/office/powerpoint/2010/main" val="353513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8" name="Footer Placeholder 7"/>
          <p:cNvSpPr>
            <a:spLocks noGrp="1"/>
          </p:cNvSpPr>
          <p:nvPr>
            <p:ph type="ftr" sz="quarter" idx="11"/>
          </p:nvPr>
        </p:nvSpPr>
        <p:spPr/>
        <p:txBody>
          <a:bodyPr/>
          <a:lstStyle/>
          <a:p>
            <a:endParaRPr lang="en-AU"/>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A2CBB88-63A4-4E25-B0F2-C7F3FADDC4A4}" type="slidenum">
              <a:rPr lang="en-AU" smtClean="0"/>
              <a:pPr/>
              <a:t>‹#›</a:t>
            </a:fld>
            <a:endParaRPr lang="en-AU"/>
          </a:p>
        </p:txBody>
      </p:sp>
    </p:spTree>
    <p:extLst>
      <p:ext uri="{BB962C8B-B14F-4D97-AF65-F5344CB8AC3E}">
        <p14:creationId xmlns:p14="http://schemas.microsoft.com/office/powerpoint/2010/main" val="229037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4" name="Footer Placeholder 3"/>
          <p:cNvSpPr>
            <a:spLocks noGrp="1"/>
          </p:cNvSpPr>
          <p:nvPr>
            <p:ph type="ftr" sz="quarter" idx="11"/>
          </p:nvPr>
        </p:nvSpPr>
        <p:spPr/>
        <p:txBody>
          <a:bodyPr/>
          <a:lstStyle/>
          <a:p>
            <a:endParaRPr lang="en-AU"/>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A2CBB88-63A4-4E25-B0F2-C7F3FADDC4A4}" type="slidenum">
              <a:rPr lang="en-AU" smtClean="0"/>
              <a:pPr/>
              <a:t>‹#›</a:t>
            </a:fld>
            <a:endParaRPr lang="en-AU"/>
          </a:p>
        </p:txBody>
      </p:sp>
    </p:spTree>
    <p:extLst>
      <p:ext uri="{BB962C8B-B14F-4D97-AF65-F5344CB8AC3E}">
        <p14:creationId xmlns:p14="http://schemas.microsoft.com/office/powerpoint/2010/main" val="405671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3" name="Footer Placeholder 2"/>
          <p:cNvSpPr>
            <a:spLocks noGrp="1"/>
          </p:cNvSpPr>
          <p:nvPr>
            <p:ph type="ftr" sz="quarter" idx="11"/>
          </p:nvPr>
        </p:nvSpPr>
        <p:spPr/>
        <p:txBody>
          <a:bodyPr/>
          <a:lstStyle/>
          <a:p>
            <a:endParaRPr lang="en-AU"/>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45339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6" name="Footer Placeholder 5"/>
          <p:cNvSpPr>
            <a:spLocks noGrp="1"/>
          </p:cNvSpPr>
          <p:nvPr>
            <p:ph type="ftr" sz="quarter" idx="11"/>
          </p:nvPr>
        </p:nvSpPr>
        <p:spPr/>
        <p:txBody>
          <a:bodyPr/>
          <a:lstStyle/>
          <a:p>
            <a:endParaRPr lang="en-AU"/>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354931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981B9-21CF-4137-92D6-B4A6D5F5BEEF}" type="datetimeFigureOut">
              <a:rPr lang="en-AU" smtClean="0"/>
              <a:pPr/>
              <a:t>14/05/2019</a:t>
            </a:fld>
            <a:endParaRPr lang="en-AU"/>
          </a:p>
        </p:txBody>
      </p:sp>
      <p:sp>
        <p:nvSpPr>
          <p:cNvPr id="6" name="Footer Placeholder 5"/>
          <p:cNvSpPr>
            <a:spLocks noGrp="1"/>
          </p:cNvSpPr>
          <p:nvPr>
            <p:ph type="ftr" sz="quarter" idx="11"/>
          </p:nvPr>
        </p:nvSpPr>
        <p:spPr/>
        <p:txBody>
          <a:bodyPr/>
          <a:lstStyle/>
          <a:p>
            <a:endParaRPr lang="en-AU"/>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8A2CBB88-63A4-4E25-B0F2-C7F3FADDC4A4}" type="slidenum">
              <a:rPr lang="en-AU" smtClean="0"/>
              <a:pPr/>
              <a:t>‹#›</a:t>
            </a:fld>
            <a:endParaRPr lang="en-AU"/>
          </a:p>
        </p:txBody>
      </p:sp>
    </p:spTree>
    <p:extLst>
      <p:ext uri="{BB962C8B-B14F-4D97-AF65-F5344CB8AC3E}">
        <p14:creationId xmlns:p14="http://schemas.microsoft.com/office/powerpoint/2010/main" val="78975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8B2981B9-21CF-4137-92D6-B4A6D5F5BEEF}" type="datetimeFigureOut">
              <a:rPr lang="en-AU" smtClean="0"/>
              <a:pPr/>
              <a:t>14/05/2019</a:t>
            </a:fld>
            <a:endParaRPr lang="en-AU"/>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AU"/>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8A2CBB88-63A4-4E25-B0F2-C7F3FADDC4A4}" type="slidenum">
              <a:rPr lang="en-AU" smtClean="0"/>
              <a:pPr/>
              <a:t>‹#›</a:t>
            </a:fld>
            <a:endParaRPr lang="en-AU"/>
          </a:p>
        </p:txBody>
      </p:sp>
    </p:spTree>
    <p:extLst>
      <p:ext uri="{BB962C8B-B14F-4D97-AF65-F5344CB8AC3E}">
        <p14:creationId xmlns:p14="http://schemas.microsoft.com/office/powerpoint/2010/main" val="403385679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cid:ii_158ade4d34752ae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1000ventures.com/business_guide/crosscuttings/cross-cultural_difference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WORKSHOP 4.7</a:t>
            </a:r>
            <a:br>
              <a:rPr lang="en-US" sz="3200" b="1" dirty="0"/>
            </a:br>
            <a:r>
              <a:rPr lang="en-US" sz="3600" dirty="0"/>
              <a:t>Leadership: </a:t>
            </a:r>
            <a:br>
              <a:rPr lang="en-US" sz="3600" dirty="0"/>
            </a:br>
            <a:r>
              <a:rPr lang="en-US" sz="3200" dirty="0"/>
              <a:t>A way of being and a way of doing</a:t>
            </a:r>
            <a:endParaRPr lang="en-AU" sz="3200" dirty="0"/>
          </a:p>
        </p:txBody>
      </p:sp>
      <p:sp>
        <p:nvSpPr>
          <p:cNvPr id="3" name="Subtitle 2"/>
          <p:cNvSpPr>
            <a:spLocks noGrp="1"/>
          </p:cNvSpPr>
          <p:nvPr>
            <p:ph type="subTitle" idx="1"/>
          </p:nvPr>
        </p:nvSpPr>
        <p:spPr>
          <a:xfrm>
            <a:off x="866441" y="4777380"/>
            <a:ext cx="5917679" cy="1027884"/>
          </a:xfrm>
        </p:spPr>
        <p:txBody>
          <a:bodyPr>
            <a:normAutofit fontScale="85000" lnSpcReduction="20000"/>
          </a:bodyPr>
          <a:lstStyle/>
          <a:p>
            <a:endParaRPr lang="en-US" dirty="0"/>
          </a:p>
          <a:p>
            <a:r>
              <a:rPr lang="en-US" sz="2600" dirty="0"/>
              <a:t>15 may 2019  </a:t>
            </a:r>
          </a:p>
          <a:p>
            <a:r>
              <a:rPr lang="en-US" dirty="0"/>
              <a:t>11.00am - 12.15pm              </a:t>
            </a:r>
            <a:endParaRPr lang="en-AU" dirty="0"/>
          </a:p>
        </p:txBody>
      </p:sp>
      <p:pic>
        <p:nvPicPr>
          <p:cNvPr id="4" name="Picture 3" descr="C:\Users\Mary Leahy\AppData\Local\Microsoft\Windows\INetCache\Content.MSO\8DC0B271.tmp">
            <a:extLst>
              <a:ext uri="{FF2B5EF4-FFF2-40B4-BE49-F238E27FC236}">
                <a16:creationId xmlns:a16="http://schemas.microsoft.com/office/drawing/2014/main" xmlns="" id="{730D92A1-5A4A-4E09-A686-62D9BAF29F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48680"/>
            <a:ext cx="1692275" cy="1580515"/>
          </a:xfrm>
          <a:prstGeom prst="rect">
            <a:avLst/>
          </a:prstGeom>
          <a:noFill/>
          <a:ln>
            <a:noFill/>
          </a:ln>
        </p:spPr>
      </p:pic>
      <p:pic>
        <p:nvPicPr>
          <p:cNvPr id="5" name="Picture 4" descr="Inline image 1">
            <a:extLst>
              <a:ext uri="{FF2B5EF4-FFF2-40B4-BE49-F238E27FC236}">
                <a16:creationId xmlns:a16="http://schemas.microsoft.com/office/drawing/2014/main" xmlns="" id="{21643AE8-B6D5-4E51-8ED6-839F238266C2}"/>
              </a:ext>
            </a:extLst>
          </p:cNvPr>
          <p:cNvPicPr/>
          <p:nvPr/>
        </p:nvPicPr>
        <p:blipFill>
          <a:blip r:embed="rId3" r:link="rId4" cstate="print"/>
          <a:srcRect/>
          <a:stretch>
            <a:fillRect/>
          </a:stretch>
        </p:blipFill>
        <p:spPr bwMode="auto">
          <a:xfrm>
            <a:off x="6660232" y="5291322"/>
            <a:ext cx="1933575" cy="1052830"/>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A541AA15-A18F-42F5-8A16-59E3FF80597E}"/>
              </a:ext>
            </a:extLst>
          </p:cNvPr>
          <p:cNvSpPr/>
          <p:nvPr/>
        </p:nvSpPr>
        <p:spPr>
          <a:xfrm>
            <a:off x="6660232" y="5085184"/>
            <a:ext cx="1933575" cy="20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Mary Leahy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9552C-9786-479B-BCA6-36CC3CE8FCD3}"/>
              </a:ext>
            </a:extLst>
          </p:cNvPr>
          <p:cNvSpPr>
            <a:spLocks noGrp="1"/>
          </p:cNvSpPr>
          <p:nvPr>
            <p:ph type="title"/>
          </p:nvPr>
        </p:nvSpPr>
        <p:spPr>
          <a:xfrm>
            <a:off x="866440" y="927099"/>
            <a:ext cx="7161944" cy="917725"/>
          </a:xfrm>
        </p:spPr>
        <p:txBody>
          <a:bodyPr/>
          <a:lstStyle/>
          <a:p>
            <a:r>
              <a:rPr lang="en-AU" dirty="0"/>
              <a:t>Leadership- </a:t>
            </a:r>
            <a:br>
              <a:rPr lang="en-AU" dirty="0"/>
            </a:br>
            <a:r>
              <a:rPr lang="en-AU" dirty="0"/>
              <a:t>A way of being &amp; a way of doing.</a:t>
            </a:r>
          </a:p>
        </p:txBody>
      </p:sp>
      <p:sp>
        <p:nvSpPr>
          <p:cNvPr id="3" name="Content Placeholder 2">
            <a:extLst>
              <a:ext uri="{FF2B5EF4-FFF2-40B4-BE49-F238E27FC236}">
                <a16:creationId xmlns:a16="http://schemas.microsoft.com/office/drawing/2014/main" xmlns="" id="{F62D6A32-9AE6-43BD-AA59-9D5A44058FE1}"/>
              </a:ext>
            </a:extLst>
          </p:cNvPr>
          <p:cNvSpPr>
            <a:spLocks noGrp="1"/>
          </p:cNvSpPr>
          <p:nvPr>
            <p:ph idx="1"/>
          </p:nvPr>
        </p:nvSpPr>
        <p:spPr>
          <a:xfrm>
            <a:off x="866440" y="2636912"/>
            <a:ext cx="7521983" cy="3964136"/>
          </a:xfrm>
        </p:spPr>
        <p:txBody>
          <a:bodyPr>
            <a:normAutofit/>
          </a:bodyPr>
          <a:lstStyle/>
          <a:p>
            <a:pPr marL="0" indent="0">
              <a:buNone/>
            </a:pPr>
            <a:endParaRPr lang="en-US" dirty="0"/>
          </a:p>
          <a:p>
            <a:r>
              <a:rPr lang="en-US" sz="2800" dirty="0"/>
              <a:t>What attracted you to this workshop?</a:t>
            </a:r>
          </a:p>
          <a:p>
            <a:pPr marL="0" indent="0">
              <a:buNone/>
            </a:pPr>
            <a:endParaRPr lang="en-US" sz="2800" dirty="0"/>
          </a:p>
          <a:p>
            <a:pPr marL="0" indent="0">
              <a:buNone/>
            </a:pPr>
            <a:endParaRPr lang="en-US" sz="2400" dirty="0"/>
          </a:p>
          <a:p>
            <a:pPr marL="0" indent="0">
              <a:buNone/>
            </a:pPr>
            <a:endParaRPr lang="en-US" sz="2400" dirty="0"/>
          </a:p>
          <a:p>
            <a:endParaRPr lang="en-US" sz="2400" dirty="0"/>
          </a:p>
          <a:p>
            <a:pPr marL="0" indent="0">
              <a:buNone/>
            </a:pPr>
            <a:endParaRPr lang="en-AU" dirty="0"/>
          </a:p>
        </p:txBody>
      </p:sp>
    </p:spTree>
    <p:extLst>
      <p:ext uri="{BB962C8B-B14F-4D97-AF65-F5344CB8AC3E}">
        <p14:creationId xmlns:p14="http://schemas.microsoft.com/office/powerpoint/2010/main" val="252318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9552C-9786-479B-BCA6-36CC3CE8FCD3}"/>
              </a:ext>
            </a:extLst>
          </p:cNvPr>
          <p:cNvSpPr>
            <a:spLocks noGrp="1"/>
          </p:cNvSpPr>
          <p:nvPr>
            <p:ph type="title"/>
          </p:nvPr>
        </p:nvSpPr>
        <p:spPr>
          <a:xfrm>
            <a:off x="866440" y="927099"/>
            <a:ext cx="7161944" cy="917725"/>
          </a:xfrm>
        </p:spPr>
        <p:txBody>
          <a:bodyPr/>
          <a:lstStyle/>
          <a:p>
            <a:r>
              <a:rPr lang="en-AU" dirty="0"/>
              <a:t>Leadership- </a:t>
            </a:r>
            <a:br>
              <a:rPr lang="en-AU" dirty="0"/>
            </a:br>
            <a:r>
              <a:rPr lang="en-AU" dirty="0"/>
              <a:t>A way of being &amp; a way of doing.</a:t>
            </a:r>
          </a:p>
        </p:txBody>
      </p:sp>
      <p:sp>
        <p:nvSpPr>
          <p:cNvPr id="3" name="Content Placeholder 2">
            <a:extLst>
              <a:ext uri="{FF2B5EF4-FFF2-40B4-BE49-F238E27FC236}">
                <a16:creationId xmlns:a16="http://schemas.microsoft.com/office/drawing/2014/main" xmlns="" id="{F62D6A32-9AE6-43BD-AA59-9D5A44058FE1}"/>
              </a:ext>
            </a:extLst>
          </p:cNvPr>
          <p:cNvSpPr>
            <a:spLocks noGrp="1"/>
          </p:cNvSpPr>
          <p:nvPr>
            <p:ph idx="1"/>
          </p:nvPr>
        </p:nvSpPr>
        <p:spPr>
          <a:xfrm>
            <a:off x="866440" y="2636912"/>
            <a:ext cx="7521983" cy="3964136"/>
          </a:xfrm>
        </p:spPr>
        <p:txBody>
          <a:bodyPr>
            <a:normAutofit fontScale="92500" lnSpcReduction="10000"/>
          </a:bodyPr>
          <a:lstStyle/>
          <a:p>
            <a:pPr marL="0" indent="0">
              <a:buNone/>
            </a:pPr>
            <a:endParaRPr lang="en-US" dirty="0"/>
          </a:p>
          <a:p>
            <a:r>
              <a:rPr lang="en-US" sz="2800" dirty="0">
                <a:solidFill>
                  <a:schemeClr val="bg1">
                    <a:lumMod val="75000"/>
                  </a:schemeClr>
                </a:solidFill>
              </a:rPr>
              <a:t>What attracted you to this workshop?</a:t>
            </a:r>
          </a:p>
          <a:p>
            <a:pPr marL="0" indent="0">
              <a:buNone/>
            </a:pPr>
            <a:endParaRPr lang="en-US" sz="2800" dirty="0"/>
          </a:p>
          <a:p>
            <a:r>
              <a:rPr lang="en-US" sz="2800" dirty="0"/>
              <a:t>What do you bring to this session from the past day and a half:</a:t>
            </a:r>
          </a:p>
          <a:p>
            <a:pPr lvl="1"/>
            <a:r>
              <a:rPr lang="en-US" sz="2600" dirty="0"/>
              <a:t>insights </a:t>
            </a:r>
          </a:p>
          <a:p>
            <a:pPr lvl="1"/>
            <a:r>
              <a:rPr lang="en-US" sz="2600" dirty="0"/>
              <a:t>learnings </a:t>
            </a:r>
          </a:p>
          <a:p>
            <a:pPr lvl="1"/>
            <a:r>
              <a:rPr lang="en-US" sz="2600" dirty="0"/>
              <a:t>challenges</a:t>
            </a:r>
          </a:p>
          <a:p>
            <a:pPr lvl="1"/>
            <a:r>
              <a:rPr lang="en-US" sz="2600" dirty="0"/>
              <a:t>questions?</a:t>
            </a:r>
          </a:p>
          <a:p>
            <a:pPr marL="0" indent="0">
              <a:buNone/>
            </a:pPr>
            <a:endParaRPr lang="en-US" sz="2400" dirty="0"/>
          </a:p>
          <a:p>
            <a:pPr marL="0" indent="0">
              <a:buNone/>
            </a:pPr>
            <a:endParaRPr lang="en-US" sz="2400" dirty="0"/>
          </a:p>
          <a:p>
            <a:endParaRPr lang="en-US" sz="2400" dirty="0"/>
          </a:p>
          <a:p>
            <a:pPr marL="0" indent="0">
              <a:buNone/>
            </a:pPr>
            <a:endParaRPr lang="en-AU" dirty="0"/>
          </a:p>
        </p:txBody>
      </p:sp>
    </p:spTree>
    <p:extLst>
      <p:ext uri="{BB962C8B-B14F-4D97-AF65-F5344CB8AC3E}">
        <p14:creationId xmlns:p14="http://schemas.microsoft.com/office/powerpoint/2010/main" val="6657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9552C-9786-479B-BCA6-36CC3CE8FCD3}"/>
              </a:ext>
            </a:extLst>
          </p:cNvPr>
          <p:cNvSpPr>
            <a:spLocks noGrp="1"/>
          </p:cNvSpPr>
          <p:nvPr>
            <p:ph type="title"/>
          </p:nvPr>
        </p:nvSpPr>
        <p:spPr>
          <a:xfrm>
            <a:off x="866440" y="927099"/>
            <a:ext cx="7161944" cy="917725"/>
          </a:xfrm>
        </p:spPr>
        <p:txBody>
          <a:bodyPr/>
          <a:lstStyle/>
          <a:p>
            <a:r>
              <a:rPr lang="en-AU" dirty="0"/>
              <a:t>Leadership- </a:t>
            </a:r>
            <a:br>
              <a:rPr lang="en-AU" dirty="0"/>
            </a:br>
            <a:endParaRPr lang="en-AU" dirty="0"/>
          </a:p>
        </p:txBody>
      </p:sp>
      <p:sp>
        <p:nvSpPr>
          <p:cNvPr id="3" name="Content Placeholder 2">
            <a:extLst>
              <a:ext uri="{FF2B5EF4-FFF2-40B4-BE49-F238E27FC236}">
                <a16:creationId xmlns:a16="http://schemas.microsoft.com/office/drawing/2014/main" xmlns="" id="{F62D6A32-9AE6-43BD-AA59-9D5A44058FE1}"/>
              </a:ext>
            </a:extLst>
          </p:cNvPr>
          <p:cNvSpPr>
            <a:spLocks noGrp="1"/>
          </p:cNvSpPr>
          <p:nvPr>
            <p:ph idx="1"/>
          </p:nvPr>
        </p:nvSpPr>
        <p:spPr>
          <a:xfrm>
            <a:off x="866440" y="2636912"/>
            <a:ext cx="7521983" cy="3964136"/>
          </a:xfrm>
        </p:spPr>
        <p:txBody>
          <a:bodyPr/>
          <a:lstStyle/>
          <a:p>
            <a:pPr marL="0" indent="0">
              <a:buNone/>
            </a:pPr>
            <a:endParaRPr lang="en-US" dirty="0"/>
          </a:p>
          <a:p>
            <a:pPr marL="0" indent="0">
              <a:buNone/>
            </a:pPr>
            <a:endParaRPr lang="en-US" sz="2400" dirty="0"/>
          </a:p>
          <a:p>
            <a:pPr marL="0" indent="0" algn="ctr">
              <a:buNone/>
            </a:pPr>
            <a:r>
              <a:rPr lang="en-US" sz="3200" dirty="0"/>
              <a:t>What words, phrases, images come to mind?</a:t>
            </a:r>
          </a:p>
          <a:p>
            <a:pPr marL="0" indent="0">
              <a:buNone/>
            </a:pPr>
            <a:endParaRPr lang="en-US" sz="2400" dirty="0"/>
          </a:p>
          <a:p>
            <a:pPr marL="0" indent="0">
              <a:buNone/>
            </a:pPr>
            <a:endParaRPr lang="en-US" sz="2400" dirty="0"/>
          </a:p>
          <a:p>
            <a:endParaRPr lang="en-US" sz="2400" dirty="0"/>
          </a:p>
          <a:p>
            <a:pPr marL="0" indent="0">
              <a:buNone/>
            </a:pPr>
            <a:endParaRPr lang="en-AU" dirty="0"/>
          </a:p>
        </p:txBody>
      </p:sp>
    </p:spTree>
    <p:extLst>
      <p:ext uri="{BB962C8B-B14F-4D97-AF65-F5344CB8AC3E}">
        <p14:creationId xmlns:p14="http://schemas.microsoft.com/office/powerpoint/2010/main" val="137085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B3DFD4-253F-4871-8471-54342FE2EB92}"/>
              </a:ext>
            </a:extLst>
          </p:cNvPr>
          <p:cNvSpPr>
            <a:spLocks noGrp="1"/>
          </p:cNvSpPr>
          <p:nvPr>
            <p:ph type="title"/>
          </p:nvPr>
        </p:nvSpPr>
        <p:spPr/>
        <p:txBody>
          <a:bodyPr/>
          <a:lstStyle/>
          <a:p>
            <a:r>
              <a:rPr lang="en-AU" dirty="0"/>
              <a:t>Leadership Images</a:t>
            </a:r>
          </a:p>
        </p:txBody>
      </p:sp>
      <p:pic>
        <p:nvPicPr>
          <p:cNvPr id="1026" name="Picture 2" descr="http://13db.com/wp-content/uploads/2016/10/art-of-leadership-02.jpg">
            <a:extLst>
              <a:ext uri="{FF2B5EF4-FFF2-40B4-BE49-F238E27FC236}">
                <a16:creationId xmlns:a16="http://schemas.microsoft.com/office/drawing/2014/main" xmlns="" id="{938FD708-D0F9-4927-90E4-8BDDEF5F2E7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9513" y="2132856"/>
            <a:ext cx="4324226" cy="2448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lict clipart leadership #129">
            <a:extLst>
              <a:ext uri="{FF2B5EF4-FFF2-40B4-BE49-F238E27FC236}">
                <a16:creationId xmlns:a16="http://schemas.microsoft.com/office/drawing/2014/main" xmlns="" id="{7DA877C3-DA11-4B41-8056-AF76629E4D9B}"/>
              </a:ext>
            </a:extLst>
          </p:cNvPr>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4862" y="2132857"/>
            <a:ext cx="3636962"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mages of leadership">
            <a:extLst>
              <a:ext uri="{FF2B5EF4-FFF2-40B4-BE49-F238E27FC236}">
                <a16:creationId xmlns:a16="http://schemas.microsoft.com/office/drawing/2014/main" xmlns="" id="{52459F2C-528A-42D9-AB3F-90A59D68DE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31" y="4509443"/>
            <a:ext cx="3262710"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mages of leadership">
            <a:extLst>
              <a:ext uri="{FF2B5EF4-FFF2-40B4-BE49-F238E27FC236}">
                <a16:creationId xmlns:a16="http://schemas.microsoft.com/office/drawing/2014/main" xmlns="" id="{CEF0BACB-E2DE-4C13-852B-5118E43F9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024" y="4581130"/>
            <a:ext cx="4654976" cy="220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0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31109" y="2060848"/>
            <a:ext cx="4190328" cy="4797152"/>
          </a:xfrm>
          <a:prstGeom prst="rect">
            <a:avLst/>
          </a:prstGeom>
          <a:noFill/>
          <a:ln w="9525">
            <a:noFill/>
            <a:miter lim="800000"/>
            <a:headEnd/>
            <a:tailEnd/>
          </a:ln>
        </p:spPr>
      </p:pic>
      <p:sp>
        <p:nvSpPr>
          <p:cNvPr id="4" name="Rounded Rectangle 3"/>
          <p:cNvSpPr/>
          <p:nvPr/>
        </p:nvSpPr>
        <p:spPr>
          <a:xfrm>
            <a:off x="3059832" y="6237313"/>
            <a:ext cx="1368995" cy="62068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t>Sieger</a:t>
            </a:r>
            <a:r>
              <a:rPr lang="en-US" sz="1200" dirty="0"/>
              <a:t> </a:t>
            </a:r>
            <a:r>
              <a:rPr lang="en-US" sz="1200" dirty="0" err="1"/>
              <a:t>Koder</a:t>
            </a:r>
            <a:endParaRPr lang="en-US" sz="1200" dirty="0"/>
          </a:p>
        </p:txBody>
      </p:sp>
      <p:sp>
        <p:nvSpPr>
          <p:cNvPr id="1028" name="AutoShape 4" descr="data:image/jpeg;base64,/9j/4AAQSkZJRgABAQAAAQABAAD/2wCEAAkGBxQTEhUUExQVFhUUFxcYGBcXGBUaHBcXGBwYFxocFxoaHCggHBolHBgYITEiJSkrLi4uFx8zODMsNygtLisBCgoKDg0OGxAQGywkICQsNDQ0LCwsLCwsLCwsLCwsLCwsLCwsLCwsLCwsLCwsLCwsLCwsLCwsLCwsLCwsLCwsLP/AABEIAK4BIgMBIgACEQEDEQH/xAAcAAABBQEBAQAAAAAAAAAAAAAEAQIDBQYABwj/xABBEAABAwIDBAgEAwYEBwEAAAABAAIRAyEEMUEFElFhBiJxgZGhsfATMsHRQlLhBxQjYpLxFTNTciRjgqKywtIW/8QAGgEAAwEBAQEAAAAAAAAAAAAAAQIDAAQFBv/EACwRAAICAgIBAwIGAgMAAAAAAAABAhEDIRIxQQQTUSJhMnGBobHwFPEjYpH/2gAMAwEAAhEDEQA/APbpTSkldKUwhTSnOTCgE5KkCSVjCOQW06e9TNyC24iPC6LcUwtBEHI28VOceSaGi6dgD6fVc0kEEfoUzYTXmHmwALDpMGRHK595JRI3HjVpMjgLN+k96LbW3WNtoIjn+q58aUqk/BaTaTSCQ/rDvWW2/iP4ru4eUq/dUgj/AKlitr4iaz+TiPCAnyy+n9To9DC8n6DhVPvjBRuBxYE70mwgDX3KpmVY5n3KLwLuuCTna/L+6hF7PQzRVM0zKjRflln3k+ie/GtA3jkOPHgFVPrtix7+J58s/NOdjWjMSW9wH2At5LoTPMcLCKddzjvOsDlNp+uQ9yp8LjLkkmTePyjTvKq62JJu7uEZnkoG1C2AbOfcjhGQWsHCzTmqHC97ZIBmONI7pn4ejrnc/ldwZz0m9kPh8UQd0DIZ8/0CmxFQbu6IMzvdh5801kuNaLmlVUpus02ucPAuad7TJZ/t1I/l8OCsGY8OaHNcC0iQRcEckb+RHEPqVVA9/vyUbaoKQtlI2wpEGLdZAAaHWR9kRinSUM8dq55O2WitFQ9sOM5pj3R2e/uk2y8ipOjgPP2UM2vl7mbKT1o6oxtWGNZJ1j3+qkFLv9ymUTwOam3j29g981P8jMJ2fRG9vGIaJ7zYIioCLdvnrdLgmdTIXvw1tHL7qKs6eHNNDbIyeyCoT1efvNPAhR1nToYA427RASuCd9h8HPanNEXTWnL18U8rkzfi0UiL4rk0NHDyXJeUvg1G/hJZRlySV9DZ5RIXBMcuDU7dWCRFISnuCicUGYaSkOpTCUodxS2EqG1w2uQR87RfiT/YKypjqs/lFu0LLdJa+5Ub2GD3tVn++OFZrPw/Cm/EXJ75A7lzwlxlJff+TplC4p/b+CbE1eu0dvosNia0uceLnHxJWlx+LG8DlDHk/QrE/FS5HaO/0EO3/fIY2ty96+qKa6d2LajzPvsVS2rz8FJ+8kHjBn6fVTR3yhZdtxBtYaQMwOEcwISfE3TPzFzrTwynt58Sqj971A5fUrqm0s3Wm8ctNMgqqRyvBLwjQU617EA5F/0aTfvU9OjfekAjKdOZ+yytHGA3cZ78+4aIxm0gTkCBk0SPEkhqZNEJ4XEvzihk07x1IFucoSpjhMA5esquq7UD+qG6XDSB3Ej3ZC0ndYE5nQfQao2TWNeS++NvEW0OvvkgBialBxfTO803dTJs7QEfldAzHepBWa0S7UAAfdR16wyB6x8vYWsSrLzBbVZVb1Dl8zciO37o79+EH149i882zh30wH0nFtRpmRnLtL6RopMF0vBhuIG44W32jqk/zDNp+yV76F9nyjc72qjrPVXSxm8A5jmvB1aQQlOJOo+llBhUAbbRLg3d+bTuJ+hQNEuz3crZa/3ROOeXw2mBvkOjey7+WapjtarT3mvY3eiCWy0+GRW4OStF4ulRpMG+0u1vH6ozebIAucsll8NtthbBFQbuVw4Ejlpkr7Y+KbUfNO8C+YibSUk4tCteS2qmIa09vBD1VNUpbvyyTqOKGda5PcD3XKCkuiSQHiKglsayIjU3jsRDXWCCxzzvNA/MAecyIFtJRdAWupzbRatIlp964GeS5lTyTApVbowpqe7Lkod2+X3XKlR+ULZuwFI1iUCE1z17dHlj5TN5NJXBYwr0LUciygqqDChiixBspCUjmzZJ4GMf0vmWds+nFGY3EBrRUPzMBaPL9Eu3nND6W9FntN4I1sVYbe2OK9OGQx4IcLWdH4XdvH1UEm3Kjq5JKNmS2jiurUP/AC90ct4ws18W2iN209zA5jgWu3mgg2IIBKp/ipZI9T0uok7q1/d0796EcUCZNh792R5qNww3jDqx+URZk5R/Nz0S0dkbZbYfBdXerO3Gn8Iu4/Rveo8U/AD8NW2vxPoAFkNq7cdMvcXE6fdVwx5Ny0lpEgtMp4432TlmgnV/+G0e2g8EUahadA+L94QnxiHbhHy5jPdGeWqymHxdTes1272R/ZXzMRvuknICSDnEpuDi6JTyxnG0XDMTc9fLhPpklqYwATMnjPpGSrhiN6xkDha/cfVc/EUwOqCXc+aajiCaeJcXASbSZyk+7Kww+MnK/E/a3Kyo3zE/KD9bn7InCVmsbvCxdx0AFz4LNaFZZY90i5kgSe0mIHcD4qpNFr5OqdiMbIj81+wZAeHqomOspSOzBHWxrcJunepuLTxaXDTWM0XT2viGRLg5uu81sx2iFEXgJC6ffBLbLSxRfgvMHjiXBxIEESBN26/VXuLwdOqLi/FYzBPO8B7Oi1TqFQdg7FbGvB5maPF6K8bEdHU61zbXu0K0/RrZ5pMJdZzzJ5NFh91VYKo4wAYJ9Vf1ax+UHK3l6qOZdJEm2zsS+BA7z94QpwziLADhlYce/gpKhjP7qGtjHBh4cfDTXNSSigq/BS7arbhbvRO8020AOXr5Kww1W0Zd4WZ6Q1p1uPvZaDDPDt1wye0GO4T6qeVXEulSQW6oJPuVHvHwTRZD4vE7oMZ+aldOl2Ciff5jwK5UZxvP1XI8JfI2j1x9dNa8lNZExI7JHvgpQ1e12eT0IE9oKVoTi5FIA15QzlOSonLMyB3LgU6oFE42SDFLtrChz6TrWdkciRLmz3gq8Y7I9nmqfbdcMY1+jHt8Lg+Uq33gQOweiXGvqZWbbiip6UdHaeLbfq1WjqP+j+LfMLyWvhnMqOpu+ZrnNI5gwY5L26o9eRbYE4vEOP8Aqv8AIwVsqXZ2+gnJ3HwQ0KO7f2DoqLHVAXzJN8+at9qVCGWzm/fP2WcxA181GCt2epklUaKnHsL6kDIo+hh/htABJi89qbSpXlE6LpctJHnwguTl5FNQ+KLwDIBOXE8eSBcUXQdockjGkTteXZZevikFUcSDy15KF7+fgoXuRok7DnViTl3HszSGrzsO2EFv8M0z4p4oDqKCTWkyUbQrRrbj91UgKVleM0konRGVFnUrWTG1VX1K1rZ6JXVoS8R+ejQ9HRv4ho4GSeQuvRqYm68a2ftSvSdvUHNBOYc0Om/l3K5p/tHxLBu1KFJx4gub9wVeMdHmZrlKz092HYAN1ombQpYAaOOvqqrovtJ+Josrup7gcDDZm3bAzhHvccyFxZWnN/YRLRwYLEkATec4vORVbtXEMBO6NMiAMp43RdXC23jIIFg0wSeEqj2nWbcxBHfHjkEEnWkPGmzNbYdJI098FdbAxH8FhnIEHjY/ZZvEPkmAj9gYiA5s5EOHDghKKcdnS+i/rYkjXx95qp2hi/f6cUuLr9onPuVLiq8+K0MSu0TcqJfj9q5ABzuHklXT7TJc0e1NoS75ojUC8TOSJpUXzeOMyc87XtnqihhuSnp0UF6aFnK8rAKFCoDIFwfzZ8ufaU8vrNvG9aYJuTw9VYVHhuShbdN7CXTYPcb7QJS2kfxiL2845eKKZXa8SD7+3NSvpBwIdcFVmNwLh1qRIuJbnYfl4arf8kP+y/cy4S+wc5DVhAUeHxweInrt+YXkHX1HipnGQqKSkrQtNPZn+kzopRaHG88IN/EhWmxau/h6LuNNk9whVXS7Dn93LhoDbxlFdD6pOCoH+T6lJC/cZade0vzLUheObYrf8TXP/Oqf+Tl6/XfEnRt+4XXgr8dvuc/87nO/qJP1T5FZ0+gfFthmMxFuI+ipXU5PYp61a30UVOpHFJFNHdPJehpaRooy9Oq1JUW8nRJv4Hg+/upHBMY6RCWVmNFWKKhHvNL8WeHJMc5MY5YRpJkpdqmhyYL9idGi1AHhySokzTbrGs4VPfYuAJBN4HDipcNg3PIizZguMwJnxRm0sOGshthw+vetasDegChEhWDcEa5awCXOIAte/uUDhWK52din0jvUzuv0P5Z1bwJHqhJgS0esYTZvw6DKTTZjWjI2gQueOHLvWAodKKx+erUDozBPorhvSOtuyHtqNz6wB8xdcT09k/Zl4ZpNpV91scvZWG2piZceYj33o3Ebb+JZzC05yDPqqbEvLxLQS3s9fBUbt6NCDj2CgSm4WruPB0NiisGwOMR3J+08DBgaEaRwlZL5HbIcRis/1VFWx3WkQRxnPsTto1yCWzckgnkqZjCNx26Q6S0blw0GTcdi6sWLyceXJ4Rd/wCJD8p8lyzbmPn/ADT4H7Llbgvt+5DmfXG6oquIAsFHVqykp01Nv4FoQNlTtbCUCEhdwRow8qObpwTHIsBR7Zw5aTVa6N2S4RxFyT3RlqpqGNaaYeDM+vBT4gy4DnPgq3DEUKhY69N0vbb5Tw8Z8VzNKEuS6Z0J8o0+1/Au26XxqD2mW5Z5JejbXDC0p4G/EFxhHY9n8F5j8LjHGxQmzq38FkiOqLGLcOX9lSOp/oBv6K+4F0sx/wAHC136im4Nn8zhut8yF4O18L1T9rGJjBAD8VamD2AOd6gLyRqp2dGHUQjfKa53NRlyQu981qL2LvJC5NJSSiZsmpu9+ana9CynMclaKRlRNWeFEHjim1HWKCbWMzodE0Y6JZZ0yzpkXTSUKK8GR4I+nhKxEik7KctEGq7Mpro5vyqx2Bsw1nFxH8NhE/zOz3fv+q7ZexKlV7RU6jS4AgfOQYndHGFs8TTp0W7lNu6xsgAepOZKhOdKl2NZTvADnb1mWyPCbC2V1S7VxdM/KCP+qRPfdLtjGSYVJWdOqfHCkLKVBmGN7KyY+3vzVVhWqxokDmtIeDE/eoz980jdohuZLdJH1Q+Mcq171lBME5tGlZtpomd0kxfeACvsIOo0xmJtzuvKzTmoG8XAeJC9XaIAHCPKyWeFQevJFZnNbE+EXEACSck7aWBdTAJNzpJKv+j+EABecz7sqvbp33lPGC8kJT3SM9VwTHC470FW2Hchh/VXNCmTYK3wWDjTxVFfgR0Yo9H635fMrl6CaR4LluT/AL/sSkeiMapN5RAroSiEm+uaFzGKVjUQCEKB7lPWKCquWYUQNu4ngoNoYQVWBusyCRN9R2EWRVNqnZTlI42qY6lxdoz+LxFZ7agvusYd4AEdwGrrKHZri+jRJMyxpJ420Woc2DIVU2k1pLRYNLgOUnegeKTHi4vtspLIpKqo85/a44to0W8Xl3k5ea0xzXr37T9l/HpMj5mb5bzyt338V44JaYPf+qundotj/CmTEJEnxQkcUS1oQlcAmkphq3WoHKieUocofiqGpiuCPFgeSK7J6lTRMDEkTBUtNskNJ3ZIk8BxW6B32WvRbA79bfiWs7+tp4Z+C2zye08OZhZlnSShRaKdGm5wAjeMCTxUZ6XEzFMX5lc04Tm7rQ0ZxRqsJim06jajiYYCZ13oIssztzbTnkxIE2CErbdc8ERAVViDJTQxpdmc/gY/Ek3OfFdTdPNQm3sqWmr+CSdssqTxHdzUvxB7lAsddSl3OFJovGQlesgXPmU/Fu0GiElVjHRHJPYbsahvYqiP5wf6Zd9F6XSpS4DxWH6C4bfxBd/pUy7+otZ9SvTtnYWTJ9hLk26Ip0g01Ph0hxPogDg968Zo2qd48YsPfvJE06a1E2ypoYCNFZ0sPA92RLaQ4J5vZYWwf4XIeaRE7/P/ALlyazWatrU8NTWlSApUIc1PTWBMrvRMQ1noQlSVCowFN7GQ6mLo1jVBhmIkoxAyGpms9XxrG1HtJj+IR4NZnw18FoXOXnO2RGJrSRd0gDSZF+dkJOqK44p2WHShvUZOrnen6eS842zsBlRrnskVBJIAs4j0MLQ4faVR5dTc4loqdSb7sCLHhfJIx0ONrA5j37lcs8jjNtHZjjUUmeWqN9Tu8FttrbNwxcX1T8EcQYnuvJWUrYjD03zRpuqxk6sRuz/saBPeV2wmpLolP6QijsKs+mKlhIJa02Lhx5TzVO8kGIO8DEQZnhHFXX/6iuTLhTPKCPqhMTtKpUMndaeLGhpj/d83mjHn5oSVNasDry0lrmkOGYVhsqvSptf8Sm57niDlAbwB46yhGUvFFNaEZNNUUjjb2wAvIJhpDZsJmB9U/tzRFSmIUUI3YrTWiMj33qUBNJSgomJaYunEqEPSFyAbHOCfSMdiiBlPYgzLsnvNkj6piLJA9dSIm+WvmgNZDUZCHI0RuLbaQhsMyc08XojNbo337J8FvfvbiPw02DtJe4+gW6A3WDifRUn7IqDRh6zpH+bJuLANAE8Jur5zw4zaNEr7sSTptCYelGt0Uwe58VGeSlY0LCExySOsLpofJjgmYl+i1AI9/kuUcngfD9VyP98BNayojGmyr6F0Y18BTQjJ3vgIB9WUzEV5TKLCg2FIneLJjWypSFNTYh5DY6m2FzinFNKcUicvOdtOjEP4n/6cF6M7NeY7dxA/eb/iY6OZ3pt4qc+jowrbKrZzOs52m8495S06xknO6mpPikQBJLnHwMfRB4mv8Nu9kJA7/tK5JbkztjVGG6S1zUxD75GByHDxlB06B0HvirpuEphznuguc4uibCTPf+qkr49jRYCV3KVJJC+zf1SZSDCGb/pKmbhIMJMVjS4aTy4aLhVcU2xY8Uyd2DOYhQObGYTmNPE+KUtJzKWyn5IhKjeEZRwxOaKOzXEiMuS3NIHtuS0VO6kbTur07HcSu/w0gOGo9Ch7yCvTsozSPv6pRTz71dswcT796II0IJB0RWSzPDQE2n9ESKUWF0+Isn0xqi5AWOmC/BIzyUDnwrB88UPXpopizhQBJKMwrI9+qmFEKBzjKN3oko1tiDa9fDv3qNRzCRDoiHDOHA2K0Wy/2lVBAxFIPH5qdj/SbeYWMxjpKGKsopo4py+pnuWxul+FrwGVQ1x/A+GunlNj3StIaoA7co19yvmkK32Z0gxNCPh1XAA/K47zfB2XdCDh8GTs+gaPNQ1Hznp5LzfZf7UHRu4iiOb6Z/8AU/QrVbO6TYavAp1Wkn8Luq7wckcWMXm/7uuUAKVCwUavDv8ABdWxEqvbXsicO3UqbME4ejN0e2IQjHqXfWASBslT5KOnYLi9ZGHFJCrNo7WFM7rbu8gqr/GqvAHlCVzSHUGzRryTpJ/n0zn1iI1vPkvR6m091m8Rc6c15ztmp1pM5+cH1SyaZbCqsTC0hDTOfCLTcd33QG2sN8RppgwHaxkRcHPiijiJYGjSFDUo24k88u1cibUuTOzwYbGYKsz5gYmJBm/sIqj0cruGQBiYJE9nb2rU4ggaT6TzUuyngkk5lX991dAaMX/gVf4jWOouBcYAteMzMwrR/RfE0536LoGoHue1eiYMS9robutDg8HNwIgADVWdHDuqul27uRFpmNGjSyzyyYvJRd0ePOwjhkDGp0tx96J1KiPZXuLMAxkbsNbfebAO8Tx1/uozs2i5pApU2kzPUbOo4cQtb8j/AOTD4PK8DhWWEd36q2/dgATAjlHZZXOO6ONNmgt5tGfbCx+1aFbDO6rnbsyDOXauenN9nSvUQXSLI0hNvGEtbA2kG59Flhtmu0/NfmAfAI/DdJqmT2NdzHVJ7dCmeGaCvVY2wjE4B05Zwq7FbPIJMa+SvcHtmlUgf5bp/FETyItqrc0mubDtALhL7koPZRcJq0YB+FiU34YFlqsbhBFvRU2JwhVo5bFlCuiuFHkoalFFF5B1hML5/VXTOdqwZ9K33+iBr2EKwrVM4Vbi3qsDnytJFZVN1FKWo5IulHlPbOUjXf3UaWFgp0TQkCbTfoU9KXi01oJGOq/6lT+t33XIfe9wuRphPpKhVR1Gu3Uqo9+/BSsOig0SL9mIabA9xRLHclRMbkrPD1DAShDy5Q4qvuU3O1yHaUJidoblolVGN2o58TYaAcTqUrdBjGyOCeZlG0aTKQ3qhlxyaInu+6rhjd2YAnj77F1OCZzPEqKXllmdjKxeS420A4Dgsftq7wAReOHgtPtR8Unx+VYtrut/tHqs+rKQRYYSnHhn5ptZ4Ezefp39qRzosOE91h4pj3Tbn2+/0XL3s6SvxBFz5+alwlaBYGRfio8ZqPfu6hoOJBHKPFVSuIt/UaHZVclp3raW481s9ltAAh1t35efFeb4CoQC053nuutP0ex7pAMEOEjkNFoqpE5ptF/VxNSmSIBbJIkE2Od/pdMp48lzWszLhvdgzE95Uu/mXX3QCbk8cp7M0DgqRgPtc+sqUnK9Gio1svKbxJMeHuypNs4AOJyIM/2t2q2wdbetFxHeCB5qDa9MBtrHeFx2FUb5QsnF1I82250TLCXUwS0iYvaeCqaWyahMbjv6SvRsZUcGC9uHOSh8PWcA4ycrX4wnU3dMp4syuzthQQ6pEzZqrumW3XUXU6VF4a4dZxGg/C2CMtVrsTV+Gx7iJDASRGcCV43j8U6rUdUd8zzJ+3hZWww5O5E8uTitGt2b04BtiKc5ddmfe0/QrT4LFYfECab2u5TcdrSZXkSSSCCLHQix8Qmn6OEtx0aHrpx/Fs9Tx+y28bQqLFYAgmNfss9gdvYhtviFwGj+t4TfzRTelDietTb3EpF6fLAv/mYpLeh2IokKmxR45I+v0h3han4n9FU4jEl5vbkMgunHGXk5M2WLX0shXJffvwXFXOQQrlxCWFgCJWuhdCaVgp0PNXl6Lki5Ch/c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030" name="AutoShape 6" descr="data:image/jpeg;base64,/9j/4AAQSkZJRgABAQAAAQABAAD/2wCEAAkGBxQTEhUUExQVFhUUFxcYGBcXGBUaHBcXGBwYFxocFxoaHCggHBolHBgYITEiJSkrLi4uFx8zODMsNygtLisBCgoKDg0OGxAQGywkICQsNDQ0LCwsLCwsLCwsLCwsLCwsLCwsLCwsLCwsLCwsLCwsLCwsLCwsLCwsLCwsLCwsLP/AABEIAK4BIgMBIgACEQEDEQH/xAAcAAABBQEBAQAAAAAAAAAAAAAEAQIDBQYABwj/xABBEAABAwIDBAgEAwYEBwEAAAABAAIRAyEEMUEFElFhBiJxgZGhsfATMsHRQlLhBxQjYpLxFTNTciRjgqKywtIW/8QAGgEAAwEBAQEAAAAAAAAAAAAAAQIDAAQFBv/EACwRAAICAgIBAwIGAgMAAAAAAAABAhEDIRIxQQQTUSJhMnGBobHwFPEjYpH/2gAMAwEAAhEDEQA/APbpTSkldKUwhTSnOTCgE5KkCSVjCOQW06e9TNyC24iPC6LcUwtBEHI28VOceSaGi6dgD6fVc0kEEfoUzYTXmHmwALDpMGRHK595JRI3HjVpMjgLN+k96LbW3WNtoIjn+q58aUqk/BaTaTSCQ/rDvWW2/iP4ru4eUq/dUgj/AKlitr4iaz+TiPCAnyy+n9To9DC8n6DhVPvjBRuBxYE70mwgDX3KpmVY5n3KLwLuuCTna/L+6hF7PQzRVM0zKjRflln3k+ie/GtA3jkOPHgFVPrtix7+J58s/NOdjWjMSW9wH2At5LoTPMcLCKddzjvOsDlNp+uQ9yp8LjLkkmTePyjTvKq62JJu7uEZnkoG1C2AbOfcjhGQWsHCzTmqHC97ZIBmONI7pn4ejrnc/ldwZz0m9kPh8UQd0DIZ8/0CmxFQbu6IMzvdh5801kuNaLmlVUpus02ucPAuad7TJZ/t1I/l8OCsGY8OaHNcC0iQRcEckb+RHEPqVVA9/vyUbaoKQtlI2wpEGLdZAAaHWR9kRinSUM8dq55O2WitFQ9sOM5pj3R2e/uk2y8ipOjgPP2UM2vl7mbKT1o6oxtWGNZJ1j3+qkFLv9ymUTwOam3j29g981P8jMJ2fRG9vGIaJ7zYIioCLdvnrdLgmdTIXvw1tHL7qKs6eHNNDbIyeyCoT1efvNPAhR1nToYA427RASuCd9h8HPanNEXTWnL18U8rkzfi0UiL4rk0NHDyXJeUvg1G/hJZRlySV9DZ5RIXBMcuDU7dWCRFISnuCicUGYaSkOpTCUodxS2EqG1w2uQR87RfiT/YKypjqs/lFu0LLdJa+5Ub2GD3tVn++OFZrPw/Cm/EXJ75A7lzwlxlJff+TplC4p/b+CbE1eu0dvosNia0uceLnHxJWlx+LG8DlDHk/QrE/FS5HaO/0EO3/fIY2ty96+qKa6d2LajzPvsVS2rz8FJ+8kHjBn6fVTR3yhZdtxBtYaQMwOEcwISfE3TPzFzrTwynt58Sqj971A5fUrqm0s3Wm8ctNMgqqRyvBLwjQU617EA5F/0aTfvU9OjfekAjKdOZ+yytHGA3cZ78+4aIxm0gTkCBk0SPEkhqZNEJ4XEvzihk07x1IFucoSpjhMA5esquq7UD+qG6XDSB3Ej3ZC0ndYE5nQfQao2TWNeS++NvEW0OvvkgBialBxfTO803dTJs7QEfldAzHepBWa0S7UAAfdR16wyB6x8vYWsSrLzBbVZVb1Dl8zciO37o79+EH149i882zh30wH0nFtRpmRnLtL6RopMF0vBhuIG44W32jqk/zDNp+yV76F9nyjc72qjrPVXSxm8A5jmvB1aQQlOJOo+llBhUAbbRLg3d+bTuJ+hQNEuz3crZa/3ROOeXw2mBvkOjey7+WapjtarT3mvY3eiCWy0+GRW4OStF4ulRpMG+0u1vH6ozebIAucsll8NtthbBFQbuVw4Ejlpkr7Y+KbUfNO8C+YibSUk4tCteS2qmIa09vBD1VNUpbvyyTqOKGda5PcD3XKCkuiSQHiKglsayIjU3jsRDXWCCxzzvNA/MAecyIFtJRdAWupzbRatIlp964GeS5lTyTApVbowpqe7Lkod2+X3XKlR+ULZuwFI1iUCE1z17dHlj5TN5NJXBYwr0LUciygqqDChiixBspCUjmzZJ4GMf0vmWds+nFGY3EBrRUPzMBaPL9Eu3nND6W9FntN4I1sVYbe2OK9OGQx4IcLWdH4XdvH1UEm3Kjq5JKNmS2jiurUP/AC90ct4ws18W2iN209zA5jgWu3mgg2IIBKp/ipZI9T0uok7q1/d0796EcUCZNh792R5qNww3jDqx+URZk5R/Nz0S0dkbZbYfBdXerO3Gn8Iu4/Rveo8U/AD8NW2vxPoAFkNq7cdMvcXE6fdVwx5Ny0lpEgtMp4432TlmgnV/+G0e2g8EUahadA+L94QnxiHbhHy5jPdGeWqymHxdTes1272R/ZXzMRvuknICSDnEpuDi6JTyxnG0XDMTc9fLhPpklqYwATMnjPpGSrhiN6xkDha/cfVc/EUwOqCXc+aajiCaeJcXASbSZyk+7Kww+MnK/E/a3Kyo3zE/KD9bn7InCVmsbvCxdx0AFz4LNaFZZY90i5kgSe0mIHcD4qpNFr5OqdiMbIj81+wZAeHqomOspSOzBHWxrcJunepuLTxaXDTWM0XT2viGRLg5uu81sx2iFEXgJC6ffBLbLSxRfgvMHjiXBxIEESBN26/VXuLwdOqLi/FYzBPO8B7Oi1TqFQdg7FbGvB5maPF6K8bEdHU61zbXu0K0/RrZ5pMJdZzzJ5NFh91VYKo4wAYJ9Vf1ax+UHK3l6qOZdJEm2zsS+BA7z94QpwziLADhlYce/gpKhjP7qGtjHBh4cfDTXNSSigq/BS7arbhbvRO8020AOXr5Kww1W0Zd4WZ6Q1p1uPvZaDDPDt1wye0GO4T6qeVXEulSQW6oJPuVHvHwTRZD4vE7oMZ+aldOl2Ciff5jwK5UZxvP1XI8JfI2j1x9dNa8lNZExI7JHvgpQ1e12eT0IE9oKVoTi5FIA15QzlOSonLMyB3LgU6oFE42SDFLtrChz6TrWdkciRLmz3gq8Y7I9nmqfbdcMY1+jHt8Lg+Uq33gQOweiXGvqZWbbiip6UdHaeLbfq1WjqP+j+LfMLyWvhnMqOpu+ZrnNI5gwY5L26o9eRbYE4vEOP8Aqv8AIwVsqXZ2+gnJ3HwQ0KO7f2DoqLHVAXzJN8+at9qVCGWzm/fP2WcxA181GCt2epklUaKnHsL6kDIo+hh/htABJi89qbSpXlE6LpctJHnwguTl5FNQ+KLwDIBOXE8eSBcUXQdockjGkTteXZZevikFUcSDy15KF7+fgoXuRok7DnViTl3HszSGrzsO2EFv8M0z4p4oDqKCTWkyUbQrRrbj91UgKVleM0konRGVFnUrWTG1VX1K1rZ6JXVoS8R+ejQ9HRv4ho4GSeQuvRqYm68a2ftSvSdvUHNBOYc0Om/l3K5p/tHxLBu1KFJx4gub9wVeMdHmZrlKz092HYAN1ombQpYAaOOvqqrovtJ+Josrup7gcDDZm3bAzhHvccyFxZWnN/YRLRwYLEkATec4vORVbtXEMBO6NMiAMp43RdXC23jIIFg0wSeEqj2nWbcxBHfHjkEEnWkPGmzNbYdJI098FdbAxH8FhnIEHjY/ZZvEPkmAj9gYiA5s5EOHDghKKcdnS+i/rYkjXx95qp2hi/f6cUuLr9onPuVLiq8+K0MSu0TcqJfj9q5ABzuHklXT7TJc0e1NoS75ojUC8TOSJpUXzeOMyc87XtnqihhuSnp0UF6aFnK8rAKFCoDIFwfzZ8ufaU8vrNvG9aYJuTw9VYVHhuShbdN7CXTYPcb7QJS2kfxiL2845eKKZXa8SD7+3NSvpBwIdcFVmNwLh1qRIuJbnYfl4arf8kP+y/cy4S+wc5DVhAUeHxweInrt+YXkHX1HipnGQqKSkrQtNPZn+kzopRaHG88IN/EhWmxau/h6LuNNk9whVXS7Dn93LhoDbxlFdD6pOCoH+T6lJC/cZade0vzLUheObYrf8TXP/Oqf+Tl6/XfEnRt+4XXgr8dvuc/87nO/qJP1T5FZ0+gfFthmMxFuI+ipXU5PYp61a30UVOpHFJFNHdPJehpaRooy9Oq1JUW8nRJv4Hg+/upHBMY6RCWVmNFWKKhHvNL8WeHJMc5MY5YRpJkpdqmhyYL9idGi1AHhySokzTbrGs4VPfYuAJBN4HDipcNg3PIizZguMwJnxRm0sOGshthw+vetasDegChEhWDcEa5awCXOIAte/uUDhWK52din0jvUzuv0P5Z1bwJHqhJgS0esYTZvw6DKTTZjWjI2gQueOHLvWAodKKx+erUDozBPorhvSOtuyHtqNz6wB8xdcT09k/Zl4ZpNpV91scvZWG2piZceYj33o3Ebb+JZzC05yDPqqbEvLxLQS3s9fBUbt6NCDj2CgSm4WruPB0NiisGwOMR3J+08DBgaEaRwlZL5HbIcRis/1VFWx3WkQRxnPsTto1yCWzckgnkqZjCNx26Q6S0blw0GTcdi6sWLyceXJ4Rd/wCJD8p8lyzbmPn/ADT4H7Llbgvt+5DmfXG6oquIAsFHVqykp01Nv4FoQNlTtbCUCEhdwRow8qObpwTHIsBR7Zw5aTVa6N2S4RxFyT3RlqpqGNaaYeDM+vBT4gy4DnPgq3DEUKhY69N0vbb5Tw8Z8VzNKEuS6Z0J8o0+1/Au26XxqD2mW5Z5JejbXDC0p4G/EFxhHY9n8F5j8LjHGxQmzq38FkiOqLGLcOX9lSOp/oBv6K+4F0sx/wAHC136im4Nn8zhut8yF4O18L1T9rGJjBAD8VamD2AOd6gLyRqp2dGHUQjfKa53NRlyQu981qL2LvJC5NJSSiZsmpu9+ana9CynMclaKRlRNWeFEHjim1HWKCbWMzodE0Y6JZZ0yzpkXTSUKK8GR4I+nhKxEik7KctEGq7Mpro5vyqx2Bsw1nFxH8NhE/zOz3fv+q7ZexKlV7RU6jS4AgfOQYndHGFs8TTp0W7lNu6xsgAepOZKhOdKl2NZTvADnb1mWyPCbC2V1S7VxdM/KCP+qRPfdLtjGSYVJWdOqfHCkLKVBmGN7KyY+3vzVVhWqxokDmtIeDE/eoz980jdohuZLdJH1Q+Mcq171lBME5tGlZtpomd0kxfeACvsIOo0xmJtzuvKzTmoG8XAeJC9XaIAHCPKyWeFQevJFZnNbE+EXEACSck7aWBdTAJNzpJKv+j+EABecz7sqvbp33lPGC8kJT3SM9VwTHC470FW2Hchh/VXNCmTYK3wWDjTxVFfgR0Yo9H635fMrl6CaR4LluT/AL/sSkeiMapN5RAroSiEm+uaFzGKVjUQCEKB7lPWKCquWYUQNu4ngoNoYQVWBusyCRN9R2EWRVNqnZTlI42qY6lxdoz+LxFZ7agvusYd4AEdwGrrKHZri+jRJMyxpJ420Woc2DIVU2k1pLRYNLgOUnegeKTHi4vtspLIpKqo85/a44to0W8Xl3k5ea0xzXr37T9l/HpMj5mb5bzyt338V44JaYPf+qundotj/CmTEJEnxQkcUS1oQlcAmkphq3WoHKieUocofiqGpiuCPFgeSK7J6lTRMDEkTBUtNskNJ3ZIk8BxW6B32WvRbA79bfiWs7+tp4Z+C2zye08OZhZlnSShRaKdGm5wAjeMCTxUZ6XEzFMX5lc04Tm7rQ0ZxRqsJim06jajiYYCZ13oIssztzbTnkxIE2CErbdc8ERAVViDJTQxpdmc/gY/Ek3OfFdTdPNQm3sqWmr+CSdssqTxHdzUvxB7lAsddSl3OFJovGQlesgXPmU/Fu0GiElVjHRHJPYbsahvYqiP5wf6Zd9F6XSpS4DxWH6C4bfxBd/pUy7+otZ9SvTtnYWTJ9hLk26Ip0g01Ph0hxPogDg968Zo2qd48YsPfvJE06a1E2ypoYCNFZ0sPA92RLaQ4J5vZYWwf4XIeaRE7/P/ALlyazWatrU8NTWlSApUIc1PTWBMrvRMQ1noQlSVCowFN7GQ6mLo1jVBhmIkoxAyGpms9XxrG1HtJj+IR4NZnw18FoXOXnO2RGJrSRd0gDSZF+dkJOqK44p2WHShvUZOrnen6eS842zsBlRrnskVBJIAs4j0MLQ4faVR5dTc4loqdSb7sCLHhfJIx0ONrA5j37lcs8jjNtHZjjUUmeWqN9Tu8FttrbNwxcX1T8EcQYnuvJWUrYjD03zRpuqxk6sRuz/saBPeV2wmpLolP6QijsKs+mKlhIJa02Lhx5TzVO8kGIO8DEQZnhHFXX/6iuTLhTPKCPqhMTtKpUMndaeLGhpj/d83mjHn5oSVNasDry0lrmkOGYVhsqvSptf8Sm57niDlAbwB46yhGUvFFNaEZNNUUjjb2wAvIJhpDZsJmB9U/tzRFSmIUUI3YrTWiMj33qUBNJSgomJaYunEqEPSFyAbHOCfSMdiiBlPYgzLsnvNkj6piLJA9dSIm+WvmgNZDUZCHI0RuLbaQhsMyc08XojNbo337J8FvfvbiPw02DtJe4+gW6A3WDifRUn7IqDRh6zpH+bJuLANAE8Jur5zw4zaNEr7sSTptCYelGt0Uwe58VGeSlY0LCExySOsLpofJjgmYl+i1AI9/kuUcngfD9VyP98BNayojGmyr6F0Y18BTQjJ3vgIB9WUzEV5TKLCg2FIneLJjWypSFNTYh5DY6m2FzinFNKcUicvOdtOjEP4n/6cF6M7NeY7dxA/eb/iY6OZ3pt4qc+jowrbKrZzOs52m8495S06xknO6mpPikQBJLnHwMfRB4mv8Nu9kJA7/tK5JbkztjVGG6S1zUxD75GByHDxlB06B0HvirpuEphznuguc4uibCTPf+qkr49jRYCV3KVJJC+zf1SZSDCGb/pKmbhIMJMVjS4aTy4aLhVcU2xY8Uyd2DOYhQObGYTmNPE+KUtJzKWyn5IhKjeEZRwxOaKOzXEiMuS3NIHtuS0VO6kbTur07HcSu/w0gOGo9Ch7yCvTsozSPv6pRTz71dswcT796II0IJB0RWSzPDQE2n9ESKUWF0+Isn0xqi5AWOmC/BIzyUDnwrB88UPXpopizhQBJKMwrI9+qmFEKBzjKN3oko1tiDa9fDv3qNRzCRDoiHDOHA2K0Wy/2lVBAxFIPH5qdj/SbeYWMxjpKGKsopo4py+pnuWxul+FrwGVQ1x/A+GunlNj3StIaoA7co19yvmkK32Z0gxNCPh1XAA/K47zfB2XdCDh8GTs+gaPNQ1Hznp5LzfZf7UHRu4iiOb6Z/8AU/QrVbO6TYavAp1Wkn8Luq7wckcWMXm/7uuUAKVCwUavDv8ABdWxEqvbXsicO3UqbME4ejN0e2IQjHqXfWASBslT5KOnYLi9ZGHFJCrNo7WFM7rbu8gqr/GqvAHlCVzSHUGzRryTpJ/n0zn1iI1vPkvR6m091m8Rc6c15ztmp1pM5+cH1SyaZbCqsTC0hDTOfCLTcd33QG2sN8RppgwHaxkRcHPiijiJYGjSFDUo24k88u1cibUuTOzwYbGYKsz5gYmJBm/sIqj0cruGQBiYJE9nb2rU4ggaT6TzUuyngkk5lX991dAaMX/gVf4jWOouBcYAteMzMwrR/RfE0536LoGoHue1eiYMS9robutDg8HNwIgADVWdHDuqul27uRFpmNGjSyzyyYvJRd0ePOwjhkDGp0tx96J1KiPZXuLMAxkbsNbfebAO8Tx1/uozs2i5pApU2kzPUbOo4cQtb8j/AOTD4PK8DhWWEd36q2/dgATAjlHZZXOO6ONNmgt5tGfbCx+1aFbDO6rnbsyDOXauenN9nSvUQXSLI0hNvGEtbA2kG59Flhtmu0/NfmAfAI/DdJqmT2NdzHVJ7dCmeGaCvVY2wjE4B05Zwq7FbPIJMa+SvcHtmlUgf5bp/FETyItqrc0mubDtALhL7koPZRcJq0YB+FiU34YFlqsbhBFvRU2JwhVo5bFlCuiuFHkoalFFF5B1hML5/VXTOdqwZ9K33+iBr2EKwrVM4Vbi3qsDnytJFZVN1FKWo5IulHlPbOUjXf3UaWFgp0TQkCbTfoU9KXi01oJGOq/6lT+t33XIfe9wuRphPpKhVR1Gu3Uqo9+/BSsOig0SL9mIabA9xRLHclRMbkrPD1DAShDy5Q4qvuU3O1yHaUJidoblolVGN2o58TYaAcTqUrdBjGyOCeZlG0aTKQ3qhlxyaInu+6rhjd2YAnj77F1OCZzPEqKXllmdjKxeS420A4Dgsftq7wAReOHgtPtR8Unx+VYtrut/tHqs+rKQRYYSnHhn5ptZ4Ezefp39qRzosOE91h4pj3Tbn2+/0XL3s6SvxBFz5+alwlaBYGRfio8ZqPfu6hoOJBHKPFVSuIt/UaHZVclp3raW481s9ltAAh1t35efFeb4CoQC053nuutP0ex7pAMEOEjkNFoqpE5ptF/VxNSmSIBbJIkE2Od/pdMp48lzWszLhvdgzE95Uu/mXX3QCbk8cp7M0DgqRgPtc+sqUnK9Gio1svKbxJMeHuypNs4AOJyIM/2t2q2wdbetFxHeCB5qDa9MBtrHeFx2FUb5QsnF1I82250TLCXUwS0iYvaeCqaWyahMbjv6SvRsZUcGC9uHOSh8PWcA4ycrX4wnU3dMp4syuzthQQ6pEzZqrumW3XUXU6VF4a4dZxGg/C2CMtVrsTV+Gx7iJDASRGcCV43j8U6rUdUd8zzJ+3hZWww5O5E8uTitGt2b04BtiKc5ddmfe0/QrT4LFYfECab2u5TcdrSZXkSSSCCLHQix8Qmn6OEtx0aHrpx/Fs9Tx+y28bQqLFYAgmNfss9gdvYhtviFwGj+t4TfzRTelDietTb3EpF6fLAv/mYpLeh2IokKmxR45I+v0h3han4n9FU4jEl5vbkMgunHGXk5M2WLX0shXJffvwXFXOQQrlxCWFgCJWuhdCaVgp0PNXl6Lki5Ch/c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032" name="AutoShape 8" descr="data:image/jpeg;base64,/9j/4AAQSkZJRgABAQAAAQABAAD/2wCEAAkGBxQTEhUUExQVFhUUFxcYGBcXGBUaHBcXGBwYFxocFxoaHCggHBolHBgYITEiJSkrLi4uFx8zODMsNygtLisBCgoKDg0OGxAQGywkICQsNDQ0LCwsLCwsLCwsLCwsLCwsLCwsLCwsLCwsLCwsLCwsLCwsLCwsLCwsLCwsLCwsLP/AABEIAK4BIgMBIgACEQEDEQH/xAAcAAABBQEBAQAAAAAAAAAAAAAEAQIDBQYABwj/xABBEAABAwIDBAgEAwYEBwEAAAABAAIRAyEEMUEFElFhBiJxgZGhsfATMsHRQlLhBxQjYpLxFTNTciRjgqKywtIW/8QAGgEAAwEBAQEAAAAAAAAAAAAAAQIDAAQFBv/EACwRAAICAgIBAwIGAgMAAAAAAAABAhEDIRIxQQQTUSJhMnGBobHwFPEjYpH/2gAMAwEAAhEDEQA/APbpTSkldKUwhTSnOTCgE5KkCSVjCOQW06e9TNyC24iPC6LcUwtBEHI28VOceSaGi6dgD6fVc0kEEfoUzYTXmHmwALDpMGRHK595JRI3HjVpMjgLN+k96LbW3WNtoIjn+q58aUqk/BaTaTSCQ/rDvWW2/iP4ru4eUq/dUgj/AKlitr4iaz+TiPCAnyy+n9To9DC8n6DhVPvjBRuBxYE70mwgDX3KpmVY5n3KLwLuuCTna/L+6hF7PQzRVM0zKjRflln3k+ie/GtA3jkOPHgFVPrtix7+J58s/NOdjWjMSW9wH2At5LoTPMcLCKddzjvOsDlNp+uQ9yp8LjLkkmTePyjTvKq62JJu7uEZnkoG1C2AbOfcjhGQWsHCzTmqHC97ZIBmONI7pn4ejrnc/ldwZz0m9kPh8UQd0DIZ8/0CmxFQbu6IMzvdh5801kuNaLmlVUpus02ucPAuad7TJZ/t1I/l8OCsGY8OaHNcC0iQRcEckb+RHEPqVVA9/vyUbaoKQtlI2wpEGLdZAAaHWR9kRinSUM8dq55O2WitFQ9sOM5pj3R2e/uk2y8ipOjgPP2UM2vl7mbKT1o6oxtWGNZJ1j3+qkFLv9ymUTwOam3j29g981P8jMJ2fRG9vGIaJ7zYIioCLdvnrdLgmdTIXvw1tHL7qKs6eHNNDbIyeyCoT1efvNPAhR1nToYA427RASuCd9h8HPanNEXTWnL18U8rkzfi0UiL4rk0NHDyXJeUvg1G/hJZRlySV9DZ5RIXBMcuDU7dWCRFISnuCicUGYaSkOpTCUodxS2EqG1w2uQR87RfiT/YKypjqs/lFu0LLdJa+5Ub2GD3tVn++OFZrPw/Cm/EXJ75A7lzwlxlJff+TplC4p/b+CbE1eu0dvosNia0uceLnHxJWlx+LG8DlDHk/QrE/FS5HaO/0EO3/fIY2ty96+qKa6d2LajzPvsVS2rz8FJ+8kHjBn6fVTR3yhZdtxBtYaQMwOEcwISfE3TPzFzrTwynt58Sqj971A5fUrqm0s3Wm8ctNMgqqRyvBLwjQU617EA5F/0aTfvU9OjfekAjKdOZ+yytHGA3cZ78+4aIxm0gTkCBk0SPEkhqZNEJ4XEvzihk07x1IFucoSpjhMA5esquq7UD+qG6XDSB3Ej3ZC0ndYE5nQfQao2TWNeS++NvEW0OvvkgBialBxfTO803dTJs7QEfldAzHepBWa0S7UAAfdR16wyB6x8vYWsSrLzBbVZVb1Dl8zciO37o79+EH149i882zh30wH0nFtRpmRnLtL6RopMF0vBhuIG44W32jqk/zDNp+yV76F9nyjc72qjrPVXSxm8A5jmvB1aQQlOJOo+llBhUAbbRLg3d+bTuJ+hQNEuz3crZa/3ROOeXw2mBvkOjey7+WapjtarT3mvY3eiCWy0+GRW4OStF4ulRpMG+0u1vH6ozebIAucsll8NtthbBFQbuVw4Ejlpkr7Y+KbUfNO8C+YibSUk4tCteS2qmIa09vBD1VNUpbvyyTqOKGda5PcD3XKCkuiSQHiKglsayIjU3jsRDXWCCxzzvNA/MAecyIFtJRdAWupzbRatIlp964GeS5lTyTApVbowpqe7Lkod2+X3XKlR+ULZuwFI1iUCE1z17dHlj5TN5NJXBYwr0LUciygqqDChiixBspCUjmzZJ4GMf0vmWds+nFGY3EBrRUPzMBaPL9Eu3nND6W9FntN4I1sVYbe2OK9OGQx4IcLWdH4XdvH1UEm3Kjq5JKNmS2jiurUP/AC90ct4ws18W2iN209zA5jgWu3mgg2IIBKp/ipZI9T0uok7q1/d0796EcUCZNh792R5qNww3jDqx+URZk5R/Nz0S0dkbZbYfBdXerO3Gn8Iu4/Rveo8U/AD8NW2vxPoAFkNq7cdMvcXE6fdVwx5Ny0lpEgtMp4432TlmgnV/+G0e2g8EUahadA+L94QnxiHbhHy5jPdGeWqymHxdTes1272R/ZXzMRvuknICSDnEpuDi6JTyxnG0XDMTc9fLhPpklqYwATMnjPpGSrhiN6xkDha/cfVc/EUwOqCXc+aajiCaeJcXASbSZyk+7Kww+MnK/E/a3Kyo3zE/KD9bn7InCVmsbvCxdx0AFz4LNaFZZY90i5kgSe0mIHcD4qpNFr5OqdiMbIj81+wZAeHqomOspSOzBHWxrcJunepuLTxaXDTWM0XT2viGRLg5uu81sx2iFEXgJC6ffBLbLSxRfgvMHjiXBxIEESBN26/VXuLwdOqLi/FYzBPO8B7Oi1TqFQdg7FbGvB5maPF6K8bEdHU61zbXu0K0/RrZ5pMJdZzzJ5NFh91VYKo4wAYJ9Vf1ax+UHK3l6qOZdJEm2zsS+BA7z94QpwziLADhlYce/gpKhjP7qGtjHBh4cfDTXNSSigq/BS7arbhbvRO8020AOXr5Kww1W0Zd4WZ6Q1p1uPvZaDDPDt1wye0GO4T6qeVXEulSQW6oJPuVHvHwTRZD4vE7oMZ+aldOl2Ciff5jwK5UZxvP1XI8JfI2j1x9dNa8lNZExI7JHvgpQ1e12eT0IE9oKVoTi5FIA15QzlOSonLMyB3LgU6oFE42SDFLtrChz6TrWdkciRLmz3gq8Y7I9nmqfbdcMY1+jHt8Lg+Uq33gQOweiXGvqZWbbiip6UdHaeLbfq1WjqP+j+LfMLyWvhnMqOpu+ZrnNI5gwY5L26o9eRbYE4vEOP8Aqv8AIwVsqXZ2+gnJ3HwQ0KO7f2DoqLHVAXzJN8+at9qVCGWzm/fP2WcxA181GCt2epklUaKnHsL6kDIo+hh/htABJi89qbSpXlE6LpctJHnwguTl5FNQ+KLwDIBOXE8eSBcUXQdockjGkTteXZZevikFUcSDy15KF7+fgoXuRok7DnViTl3HszSGrzsO2EFv8M0z4p4oDqKCTWkyUbQrRrbj91UgKVleM0konRGVFnUrWTG1VX1K1rZ6JXVoS8R+ejQ9HRv4ho4GSeQuvRqYm68a2ftSvSdvUHNBOYc0Om/l3K5p/tHxLBu1KFJx4gub9wVeMdHmZrlKz092HYAN1ombQpYAaOOvqqrovtJ+Josrup7gcDDZm3bAzhHvccyFxZWnN/YRLRwYLEkATec4vORVbtXEMBO6NMiAMp43RdXC23jIIFg0wSeEqj2nWbcxBHfHjkEEnWkPGmzNbYdJI098FdbAxH8FhnIEHjY/ZZvEPkmAj9gYiA5s5EOHDghKKcdnS+i/rYkjXx95qp2hi/f6cUuLr9onPuVLiq8+K0MSu0TcqJfj9q5ABzuHklXT7TJc0e1NoS75ojUC8TOSJpUXzeOMyc87XtnqihhuSnp0UF6aFnK8rAKFCoDIFwfzZ8ufaU8vrNvG9aYJuTw9VYVHhuShbdN7CXTYPcb7QJS2kfxiL2845eKKZXa8SD7+3NSvpBwIdcFVmNwLh1qRIuJbnYfl4arf8kP+y/cy4S+wc5DVhAUeHxweInrt+YXkHX1HipnGQqKSkrQtNPZn+kzopRaHG88IN/EhWmxau/h6LuNNk9whVXS7Dn93LhoDbxlFdD6pOCoH+T6lJC/cZade0vzLUheObYrf8TXP/Oqf+Tl6/XfEnRt+4XXgr8dvuc/87nO/qJP1T5FZ0+gfFthmMxFuI+ipXU5PYp61a30UVOpHFJFNHdPJehpaRooy9Oq1JUW8nRJv4Hg+/upHBMY6RCWVmNFWKKhHvNL8WeHJMc5MY5YRpJkpdqmhyYL9idGi1AHhySokzTbrGs4VPfYuAJBN4HDipcNg3PIizZguMwJnxRm0sOGshthw+vetasDegChEhWDcEa5awCXOIAte/uUDhWK52din0jvUzuv0P5Z1bwJHqhJgS0esYTZvw6DKTTZjWjI2gQueOHLvWAodKKx+erUDozBPorhvSOtuyHtqNz6wB8xdcT09k/Zl4ZpNpV91scvZWG2piZceYj33o3Ebb+JZzC05yDPqqbEvLxLQS3s9fBUbt6NCDj2CgSm4WruPB0NiisGwOMR3J+08DBgaEaRwlZL5HbIcRis/1VFWx3WkQRxnPsTto1yCWzckgnkqZjCNx26Q6S0blw0GTcdi6sWLyceXJ4Rd/wCJD8p8lyzbmPn/ADT4H7Llbgvt+5DmfXG6oquIAsFHVqykp01Nv4FoQNlTtbCUCEhdwRow8qObpwTHIsBR7Zw5aTVa6N2S4RxFyT3RlqpqGNaaYeDM+vBT4gy4DnPgq3DEUKhY69N0vbb5Tw8Z8VzNKEuS6Z0J8o0+1/Au26XxqD2mW5Z5JejbXDC0p4G/EFxhHY9n8F5j8LjHGxQmzq38FkiOqLGLcOX9lSOp/oBv6K+4F0sx/wAHC136im4Nn8zhut8yF4O18L1T9rGJjBAD8VamD2AOd6gLyRqp2dGHUQjfKa53NRlyQu981qL2LvJC5NJSSiZsmpu9+ana9CynMclaKRlRNWeFEHjim1HWKCbWMzodE0Y6JZZ0yzpkXTSUKK8GR4I+nhKxEik7KctEGq7Mpro5vyqx2Bsw1nFxH8NhE/zOz3fv+q7ZexKlV7RU6jS4AgfOQYndHGFs8TTp0W7lNu6xsgAepOZKhOdKl2NZTvADnb1mWyPCbC2V1S7VxdM/KCP+qRPfdLtjGSYVJWdOqfHCkLKVBmGN7KyY+3vzVVhWqxokDmtIeDE/eoz980jdohuZLdJH1Q+Mcq171lBME5tGlZtpomd0kxfeACvsIOo0xmJtzuvKzTmoG8XAeJC9XaIAHCPKyWeFQevJFZnNbE+EXEACSck7aWBdTAJNzpJKv+j+EABecz7sqvbp33lPGC8kJT3SM9VwTHC470FW2Hchh/VXNCmTYK3wWDjTxVFfgR0Yo9H635fMrl6CaR4LluT/AL/sSkeiMapN5RAroSiEm+uaFzGKVjUQCEKB7lPWKCquWYUQNu4ngoNoYQVWBusyCRN9R2EWRVNqnZTlI42qY6lxdoz+LxFZ7agvusYd4AEdwGrrKHZri+jRJMyxpJ420Woc2DIVU2k1pLRYNLgOUnegeKTHi4vtspLIpKqo85/a44to0W8Xl3k5ea0xzXr37T9l/HpMj5mb5bzyt338V44JaYPf+qundotj/CmTEJEnxQkcUS1oQlcAmkphq3WoHKieUocofiqGpiuCPFgeSK7J6lTRMDEkTBUtNskNJ3ZIk8BxW6B32WvRbA79bfiWs7+tp4Z+C2zye08OZhZlnSShRaKdGm5wAjeMCTxUZ6XEzFMX5lc04Tm7rQ0ZxRqsJim06jajiYYCZ13oIssztzbTnkxIE2CErbdc8ERAVViDJTQxpdmc/gY/Ek3OfFdTdPNQm3sqWmr+CSdssqTxHdzUvxB7lAsddSl3OFJovGQlesgXPmU/Fu0GiElVjHRHJPYbsahvYqiP5wf6Zd9F6XSpS4DxWH6C4bfxBd/pUy7+otZ9SvTtnYWTJ9hLk26Ip0g01Ph0hxPogDg968Zo2qd48YsPfvJE06a1E2ypoYCNFZ0sPA92RLaQ4J5vZYWwf4XIeaRE7/P/ALlyazWatrU8NTWlSApUIc1PTWBMrvRMQ1noQlSVCowFN7GQ6mLo1jVBhmIkoxAyGpms9XxrG1HtJj+IR4NZnw18FoXOXnO2RGJrSRd0gDSZF+dkJOqK44p2WHShvUZOrnen6eS842zsBlRrnskVBJIAs4j0MLQ4faVR5dTc4loqdSb7sCLHhfJIx0ONrA5j37lcs8jjNtHZjjUUmeWqN9Tu8FttrbNwxcX1T8EcQYnuvJWUrYjD03zRpuqxk6sRuz/saBPeV2wmpLolP6QijsKs+mKlhIJa02Lhx5TzVO8kGIO8DEQZnhHFXX/6iuTLhTPKCPqhMTtKpUMndaeLGhpj/d83mjHn5oSVNasDry0lrmkOGYVhsqvSptf8Sm57niDlAbwB46yhGUvFFNaEZNNUUjjb2wAvIJhpDZsJmB9U/tzRFSmIUUI3YrTWiMj33qUBNJSgomJaYunEqEPSFyAbHOCfSMdiiBlPYgzLsnvNkj6piLJA9dSIm+WvmgNZDUZCHI0RuLbaQhsMyc08XojNbo337J8FvfvbiPw02DtJe4+gW6A3WDifRUn7IqDRh6zpH+bJuLANAE8Jur5zw4zaNEr7sSTptCYelGt0Uwe58VGeSlY0LCExySOsLpofJjgmYl+i1AI9/kuUcngfD9VyP98BNayojGmyr6F0Y18BTQjJ3vgIB9WUzEV5TKLCg2FIneLJjWypSFNTYh5DY6m2FzinFNKcUicvOdtOjEP4n/6cF6M7NeY7dxA/eb/iY6OZ3pt4qc+jowrbKrZzOs52m8495S06xknO6mpPikQBJLnHwMfRB4mv8Nu9kJA7/tK5JbkztjVGG6S1zUxD75GByHDxlB06B0HvirpuEphznuguc4uibCTPf+qkr49jRYCV3KVJJC+zf1SZSDCGb/pKmbhIMJMVjS4aTy4aLhVcU2xY8Uyd2DOYhQObGYTmNPE+KUtJzKWyn5IhKjeEZRwxOaKOzXEiMuS3NIHtuS0VO6kbTur07HcSu/w0gOGo9Ch7yCvTsozSPv6pRTz71dswcT796II0IJB0RWSzPDQE2n9ESKUWF0+Isn0xqi5AWOmC/BIzyUDnwrB88UPXpopizhQBJKMwrI9+qmFEKBzjKN3oko1tiDa9fDv3qNRzCRDoiHDOHA2K0Wy/2lVBAxFIPH5qdj/SbeYWMxjpKGKsopo4py+pnuWxul+FrwGVQ1x/A+GunlNj3StIaoA7co19yvmkK32Z0gxNCPh1XAA/K47zfB2XdCDh8GTs+gaPNQ1Hznp5LzfZf7UHRu4iiOb6Z/8AU/QrVbO6TYavAp1Wkn8Luq7wckcWMXm/7uuUAKVCwUavDv8ABdWxEqvbXsicO3UqbME4ejN0e2IQjHqXfWASBslT5KOnYLi9ZGHFJCrNo7WFM7rbu8gqr/GqvAHlCVzSHUGzRryTpJ/n0zn1iI1vPkvR6m091m8Rc6c15ztmp1pM5+cH1SyaZbCqsTC0hDTOfCLTcd33QG2sN8RppgwHaxkRcHPiijiJYGjSFDUo24k88u1cibUuTOzwYbGYKsz5gYmJBm/sIqj0cruGQBiYJE9nb2rU4ggaT6TzUuyngkk5lX991dAaMX/gVf4jWOouBcYAteMzMwrR/RfE0536LoGoHue1eiYMS9robutDg8HNwIgADVWdHDuqul27uRFpmNGjSyzyyYvJRd0ePOwjhkDGp0tx96J1KiPZXuLMAxkbsNbfebAO8Tx1/uozs2i5pApU2kzPUbOo4cQtb8j/AOTD4PK8DhWWEd36q2/dgATAjlHZZXOO6ONNmgt5tGfbCx+1aFbDO6rnbsyDOXauenN9nSvUQXSLI0hNvGEtbA2kG59Flhtmu0/NfmAfAI/DdJqmT2NdzHVJ7dCmeGaCvVY2wjE4B05Zwq7FbPIJMa+SvcHtmlUgf5bp/FETyItqrc0mubDtALhL7koPZRcJq0YB+FiU34YFlqsbhBFvRU2JwhVo5bFlCuiuFHkoalFFF5B1hML5/VXTOdqwZ9K33+iBr2EKwrVM4Vbi3qsDnytJFZVN1FKWo5IulHlPbOUjXf3UaWFgp0TQkCbTfoU9KXi01oJGOq/6lT+t33XIfe9wuRphPpKhVR1Gu3Uqo9+/BSsOig0SL9mIabA9xRLHclRMbkrPD1DAShDy5Q4qvuU3O1yHaUJidoblolVGN2o58TYaAcTqUrdBjGyOCeZlG0aTKQ3qhlxyaInu+6rhjd2YAnj77F1OCZzPEqKXllmdjKxeS420A4Dgsftq7wAReOHgtPtR8Unx+VYtrut/tHqs+rKQRYYSnHhn5ptZ4Ezefp39qRzosOE91h4pj3Tbn2+/0XL3s6SvxBFz5+alwlaBYGRfio8ZqPfu6hoOJBHKPFVSuIt/UaHZVclp3raW481s9ltAAh1t35efFeb4CoQC053nuutP0ex7pAMEOEjkNFoqpE5ptF/VxNSmSIBbJIkE2Od/pdMp48lzWszLhvdgzE95Uu/mXX3QCbk8cp7M0DgqRgPtc+sqUnK9Gio1svKbxJMeHuypNs4AOJyIM/2t2q2wdbetFxHeCB5qDa9MBtrHeFx2FUb5QsnF1I82250TLCXUwS0iYvaeCqaWyahMbjv6SvRsZUcGC9uHOSh8PWcA4ycrX4wnU3dMp4syuzthQQ6pEzZqrumW3XUXU6VF4a4dZxGg/C2CMtVrsTV+Gx7iJDASRGcCV43j8U6rUdUd8zzJ+3hZWww5O5E8uTitGt2b04BtiKc5ddmfe0/QrT4LFYfECab2u5TcdrSZXkSSSCCLHQix8Qmn6OEtx0aHrpx/Fs9Tx+y28bQqLFYAgmNfss9gdvYhtviFwGj+t4TfzRTelDietTb3EpF6fLAv/mYpLeh2IokKmxR45I+v0h3han4n9FU4jEl5vbkMgunHGXk5M2WLX0shXJffvwXFXOQQrlxCWFgCJWuhdCaVgp0PNXl6Lki5Ch/c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034" name="Picture 10" descr="http://static.guim.co.uk/sys-images/Guardian/Pix/pictures/2013/3/21/1363880005986/Pope-John-Paul-II-kisses--010.jpg"/>
          <p:cNvPicPr>
            <a:picLocks noChangeAspect="1" noChangeArrowheads="1"/>
          </p:cNvPicPr>
          <p:nvPr/>
        </p:nvPicPr>
        <p:blipFill>
          <a:blip r:embed="rId3" cstate="print"/>
          <a:srcRect/>
          <a:stretch>
            <a:fillRect/>
          </a:stretch>
        </p:blipFill>
        <p:spPr bwMode="auto">
          <a:xfrm>
            <a:off x="4752451" y="2897310"/>
            <a:ext cx="3960440" cy="3124227"/>
          </a:xfrm>
          <a:prstGeom prst="rect">
            <a:avLst/>
          </a:prstGeom>
          <a:noFill/>
        </p:spPr>
      </p:pic>
      <p:sp>
        <p:nvSpPr>
          <p:cNvPr id="8" name="Rounded Rectangle 7"/>
          <p:cNvSpPr/>
          <p:nvPr/>
        </p:nvSpPr>
        <p:spPr>
          <a:xfrm>
            <a:off x="6876256" y="6222986"/>
            <a:ext cx="1945059" cy="40984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Pope Francis Easter 2013</a:t>
            </a:r>
          </a:p>
        </p:txBody>
      </p:sp>
      <p:sp>
        <p:nvSpPr>
          <p:cNvPr id="9" name="Title 8"/>
          <p:cNvSpPr>
            <a:spLocks noGrp="1"/>
          </p:cNvSpPr>
          <p:nvPr>
            <p:ph type="title"/>
          </p:nvPr>
        </p:nvSpPr>
        <p:spPr/>
        <p:txBody>
          <a:bodyPr/>
          <a:lstStyle/>
          <a:p>
            <a:r>
              <a:rPr lang="en-US" dirty="0">
                <a:solidFill>
                  <a:schemeClr val="bg1"/>
                </a:solidFill>
              </a:rPr>
              <a:t>Leadership Images</a:t>
            </a:r>
            <a:endParaRPr lang="en-AU" dirty="0">
              <a:solidFill>
                <a:schemeClr val="bg1"/>
              </a:solidFill>
            </a:endParaRPr>
          </a:p>
        </p:txBody>
      </p:sp>
      <p:sp>
        <p:nvSpPr>
          <p:cNvPr id="10" name="Content Placeholder 9"/>
          <p:cNvSpPr>
            <a:spLocks noGrp="1"/>
          </p:cNvSpPr>
          <p:nvPr>
            <p:ph idx="1"/>
          </p:nvPr>
        </p:nvSpPr>
        <p:spPr/>
        <p:txBody>
          <a:bodyPr/>
          <a:lstStyle/>
          <a:p>
            <a:endParaRPr lang="en-AU" dirty="0"/>
          </a:p>
        </p:txBody>
      </p:sp>
    </p:spTree>
    <p:extLst>
      <p:ext uri="{BB962C8B-B14F-4D97-AF65-F5344CB8AC3E}">
        <p14:creationId xmlns:p14="http://schemas.microsoft.com/office/powerpoint/2010/main" val="2787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ile0029"/>
          <p:cNvPicPr>
            <a:picLocks noChangeAspect="1" noChangeArrowheads="1"/>
          </p:cNvPicPr>
          <p:nvPr/>
        </p:nvPicPr>
        <p:blipFill>
          <a:blip r:embed="rId3" cstate="print"/>
          <a:srcRect/>
          <a:stretch>
            <a:fillRect/>
          </a:stretch>
        </p:blipFill>
        <p:spPr bwMode="auto">
          <a:xfrm>
            <a:off x="1043608" y="548680"/>
            <a:ext cx="7416800" cy="5924550"/>
          </a:xfrm>
          <a:prstGeom prst="rect">
            <a:avLst/>
          </a:prstGeom>
          <a:noFill/>
          <a:ln w="9525">
            <a:noFill/>
            <a:miter lim="800000"/>
            <a:headEnd/>
            <a:tailEnd/>
          </a:ln>
        </p:spPr>
      </p:pic>
      <p:sp>
        <p:nvSpPr>
          <p:cNvPr id="8195" name="Text Box 5"/>
          <p:cNvSpPr txBox="1">
            <a:spLocks noChangeArrowheads="1"/>
          </p:cNvSpPr>
          <p:nvPr/>
        </p:nvSpPr>
        <p:spPr bwMode="auto">
          <a:xfrm>
            <a:off x="2195513" y="6381750"/>
            <a:ext cx="4752975"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Stephen Covey</a:t>
            </a:r>
          </a:p>
        </p:txBody>
      </p:sp>
      <p:sp>
        <p:nvSpPr>
          <p:cNvPr id="4" name="Rectangle 3"/>
          <p:cNvSpPr/>
          <p:nvPr/>
        </p:nvSpPr>
        <p:spPr>
          <a:xfrm>
            <a:off x="5940152" y="6453336"/>
            <a:ext cx="2843808"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Stephen Covey</a:t>
            </a:r>
            <a:endParaRPr lang="en-AU" dirty="0"/>
          </a:p>
        </p:txBody>
      </p:sp>
    </p:spTree>
    <p:extLst>
      <p:ext uri="{BB962C8B-B14F-4D97-AF65-F5344CB8AC3E}">
        <p14:creationId xmlns:p14="http://schemas.microsoft.com/office/powerpoint/2010/main" val="21764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7A100-EE7E-43E0-9229-47F08B30D5E0}"/>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xmlns="" id="{4DED1A1D-3EBD-4112-A338-9BCA966AB7CC}"/>
              </a:ext>
            </a:extLst>
          </p:cNvPr>
          <p:cNvSpPr>
            <a:spLocks noGrp="1"/>
          </p:cNvSpPr>
          <p:nvPr>
            <p:ph idx="1"/>
          </p:nvPr>
        </p:nvSpPr>
        <p:spPr>
          <a:xfrm>
            <a:off x="611561" y="2489200"/>
            <a:ext cx="7992888" cy="4108152"/>
          </a:xfrm>
        </p:spPr>
        <p:txBody>
          <a:bodyPr>
            <a:normAutofit/>
          </a:bodyPr>
          <a:lstStyle/>
          <a:p>
            <a:pPr marL="0" indent="0">
              <a:buNone/>
            </a:pPr>
            <a:endParaRPr lang="en-AU" dirty="0"/>
          </a:p>
          <a:p>
            <a:pPr marL="0" indent="0">
              <a:buNone/>
            </a:pPr>
            <a:r>
              <a:rPr lang="en-AU" sz="2400" b="1" dirty="0"/>
              <a:t>“….</a:t>
            </a:r>
            <a:r>
              <a:rPr lang="en-AU" sz="2400" dirty="0"/>
              <a:t>we lead people and manage things.</a:t>
            </a:r>
            <a:r>
              <a:rPr lang="en-AU" sz="2400" b="1" dirty="0"/>
              <a:t>”</a:t>
            </a:r>
          </a:p>
          <a:p>
            <a:pPr marL="0" indent="0" algn="r">
              <a:buNone/>
            </a:pPr>
            <a:r>
              <a:rPr lang="en-AU" i="1" dirty="0"/>
              <a:t>(Stephen R. Covey)</a:t>
            </a:r>
          </a:p>
          <a:p>
            <a:pPr marL="0" indent="0" algn="r">
              <a:buNone/>
            </a:pPr>
            <a:endParaRPr lang="en-AU" i="1" dirty="0"/>
          </a:p>
          <a:p>
            <a:pPr>
              <a:buNone/>
            </a:pPr>
            <a:r>
              <a:rPr lang="en-AU" b="1" dirty="0"/>
              <a:t>“</a:t>
            </a:r>
            <a:r>
              <a:rPr lang="en-AU" sz="2400" dirty="0"/>
              <a:t>When leadership is defined not as a position you hold but as a way of ‘being’, you can lead from wherever you are</a:t>
            </a:r>
            <a:r>
              <a:rPr lang="en-AU" sz="2400" b="1" dirty="0"/>
              <a:t>.”</a:t>
            </a:r>
          </a:p>
          <a:p>
            <a:pPr algn="r">
              <a:buNone/>
            </a:pPr>
            <a:r>
              <a:rPr lang="en-US" dirty="0"/>
              <a:t>(Zander &amp; Zander)  </a:t>
            </a:r>
            <a:endParaRPr lang="en-AU" dirty="0"/>
          </a:p>
          <a:p>
            <a:pPr marL="0" indent="0" algn="r">
              <a:buNone/>
            </a:pPr>
            <a:endParaRPr lang="en-AU" dirty="0"/>
          </a:p>
        </p:txBody>
      </p:sp>
    </p:spTree>
    <p:extLst>
      <p:ext uri="{BB962C8B-B14F-4D97-AF65-F5344CB8AC3E}">
        <p14:creationId xmlns:p14="http://schemas.microsoft.com/office/powerpoint/2010/main" val="331273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Self: Knowing Self</a:t>
            </a:r>
            <a:endParaRPr lang="en-AU" dirty="0"/>
          </a:p>
        </p:txBody>
      </p:sp>
      <p:sp>
        <p:nvSpPr>
          <p:cNvPr id="3" name="Content Placeholder 2"/>
          <p:cNvSpPr>
            <a:spLocks noGrp="1"/>
          </p:cNvSpPr>
          <p:nvPr>
            <p:ph idx="1"/>
          </p:nvPr>
        </p:nvSpPr>
        <p:spPr>
          <a:xfrm>
            <a:off x="539553" y="2489200"/>
            <a:ext cx="8208912" cy="3530600"/>
          </a:xfrm>
        </p:spPr>
        <p:txBody>
          <a:bodyPr>
            <a:normAutofit/>
          </a:bodyPr>
          <a:lstStyle/>
          <a:p>
            <a:r>
              <a:rPr lang="en-US" sz="2000" b="1" dirty="0"/>
              <a:t>Quote</a:t>
            </a:r>
            <a:endParaRPr lang="en-AU" sz="2000" b="1" dirty="0"/>
          </a:p>
        </p:txBody>
      </p:sp>
      <p:sp>
        <p:nvSpPr>
          <p:cNvPr id="4" name="Rectangle 3"/>
          <p:cNvSpPr/>
          <p:nvPr/>
        </p:nvSpPr>
        <p:spPr>
          <a:xfrm>
            <a:off x="683568" y="3212976"/>
            <a:ext cx="7776864" cy="2246769"/>
          </a:xfrm>
          <a:prstGeom prst="rect">
            <a:avLst/>
          </a:prstGeom>
        </p:spPr>
        <p:txBody>
          <a:bodyPr wrap="square">
            <a:spAutoFit/>
          </a:bodyPr>
          <a:lstStyle/>
          <a:p>
            <a:pPr eaLnBrk="1" hangingPunct="1">
              <a:buFont typeface="Arial" charset="0"/>
              <a:buNone/>
            </a:pPr>
            <a:r>
              <a:rPr lang="en-US" sz="2800" dirty="0">
                <a:latin typeface="Calibri" pitchFamily="34" charset="0"/>
              </a:rPr>
              <a:t>“leaders ….bring themselves, including their deepest convictions, beliefs and values to their work.”</a:t>
            </a:r>
          </a:p>
          <a:p>
            <a:pPr eaLnBrk="1" hangingPunct="1"/>
            <a:endParaRPr lang="en-US" sz="2800" dirty="0">
              <a:latin typeface="Calibri" pitchFamily="34" charset="0"/>
            </a:endParaRPr>
          </a:p>
          <a:p>
            <a:pPr eaLnBrk="1" hangingPunct="1">
              <a:buFont typeface="Arial" charset="0"/>
              <a:buNone/>
            </a:pPr>
            <a:r>
              <a:rPr lang="en-US" sz="2800" dirty="0">
                <a:latin typeface="Calibri" pitchFamily="34" charset="0"/>
              </a:rPr>
              <a:t>					      </a:t>
            </a:r>
          </a:p>
          <a:p>
            <a:pPr algn="just" eaLnBrk="1" hangingPunct="1">
              <a:buFont typeface="Arial" charset="0"/>
              <a:buNone/>
            </a:pPr>
            <a:r>
              <a:rPr lang="en-US" sz="2800" dirty="0">
                <a:latin typeface="Calibri" pitchFamily="34" charset="0"/>
              </a:rPr>
              <a:t>                                           </a:t>
            </a:r>
            <a:r>
              <a:rPr lang="en-US" sz="2000" dirty="0">
                <a:latin typeface="Calibri" pitchFamily="34" charset="0"/>
              </a:rPr>
              <a:t>Robert </a:t>
            </a:r>
            <a:r>
              <a:rPr lang="en-US" sz="2000" dirty="0" err="1">
                <a:latin typeface="Calibri" pitchFamily="34" charset="0"/>
              </a:rPr>
              <a:t>Starratt</a:t>
            </a:r>
            <a:r>
              <a:rPr lang="en-US" sz="2000" dirty="0">
                <a:latin typeface="Calibri" pitchFamily="34" charset="0"/>
              </a:rPr>
              <a:t>. Ethical Leadership p.65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C378F85-1A61-4817-A2B9-8331A2A2BA1E}"/>
              </a:ext>
            </a:extLst>
          </p:cNvPr>
          <p:cNvSpPr>
            <a:spLocks noGrp="1"/>
          </p:cNvSpPr>
          <p:nvPr>
            <p:ph type="title"/>
          </p:nvPr>
        </p:nvSpPr>
        <p:spPr>
          <a:xfrm>
            <a:off x="866440" y="927099"/>
            <a:ext cx="6873912" cy="709865"/>
          </a:xfrm>
        </p:spPr>
        <p:txBody>
          <a:bodyPr/>
          <a:lstStyle/>
          <a:p>
            <a:r>
              <a:rPr lang="en-AU" dirty="0"/>
              <a:t>Your ‘way of being’ is  unique…</a:t>
            </a:r>
            <a:br>
              <a:rPr lang="en-AU" dirty="0"/>
            </a:br>
            <a:r>
              <a:rPr lang="en-AU" sz="1800" dirty="0"/>
              <a:t>(booklet)</a:t>
            </a:r>
          </a:p>
        </p:txBody>
      </p:sp>
      <p:sp>
        <p:nvSpPr>
          <p:cNvPr id="5" name="Content Placeholder 4">
            <a:extLst>
              <a:ext uri="{FF2B5EF4-FFF2-40B4-BE49-F238E27FC236}">
                <a16:creationId xmlns:a16="http://schemas.microsoft.com/office/drawing/2014/main" xmlns="" id="{7B5F2D1C-B2A9-4D01-89EB-9E13F4E68C82}"/>
              </a:ext>
            </a:extLst>
          </p:cNvPr>
          <p:cNvSpPr>
            <a:spLocks noGrp="1"/>
          </p:cNvSpPr>
          <p:nvPr>
            <p:ph idx="1"/>
          </p:nvPr>
        </p:nvSpPr>
        <p:spPr>
          <a:xfrm>
            <a:off x="539553" y="2276872"/>
            <a:ext cx="8064896" cy="4392488"/>
          </a:xfrm>
        </p:spPr>
        <p:txBody>
          <a:bodyPr>
            <a:normAutofit/>
          </a:bodyPr>
          <a:lstStyle/>
          <a:p>
            <a:pPr marL="0" indent="0">
              <a:buNone/>
            </a:pPr>
            <a:endParaRPr lang="en-AU" dirty="0"/>
          </a:p>
          <a:p>
            <a:pPr marL="0" indent="0">
              <a:buNone/>
            </a:pPr>
            <a:r>
              <a:rPr lang="en-AU" sz="2400" b="1" dirty="0"/>
              <a:t>WHO ARE YOU……..?</a:t>
            </a:r>
          </a:p>
          <a:p>
            <a:endParaRPr lang="en-AU" sz="2000" dirty="0"/>
          </a:p>
          <a:p>
            <a:r>
              <a:rPr lang="en-AU" sz="2400" dirty="0"/>
              <a:t>What are your deepest convictions?</a:t>
            </a:r>
          </a:p>
          <a:p>
            <a:endParaRPr lang="en-AU" sz="2400" dirty="0"/>
          </a:p>
          <a:p>
            <a:r>
              <a:rPr lang="en-AU" sz="2400" dirty="0"/>
              <a:t>What do you believe?</a:t>
            </a:r>
          </a:p>
          <a:p>
            <a:endParaRPr lang="en-AU" sz="2400" dirty="0"/>
          </a:p>
          <a:p>
            <a:r>
              <a:rPr lang="en-AU" sz="2400" dirty="0"/>
              <a:t>What values shape who you are and how you strive to live your life personally and professionally?</a:t>
            </a:r>
          </a:p>
        </p:txBody>
      </p:sp>
    </p:spTree>
    <p:extLst>
      <p:ext uri="{BB962C8B-B14F-4D97-AF65-F5344CB8AC3E}">
        <p14:creationId xmlns:p14="http://schemas.microsoft.com/office/powerpoint/2010/main" val="258590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9144000" cy="836712"/>
          </a:xfrm>
          <a:prstGeom prst="roundRect">
            <a:avLst/>
          </a:prstGeom>
          <a:solidFill>
            <a:srgbClr val="3C5E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Impact of Culture, Background and Experience on your </a:t>
            </a:r>
            <a:r>
              <a:rPr lang="en-US" sz="2400" i="1" dirty="0">
                <a:solidFill>
                  <a:schemeClr val="bg1"/>
                </a:solidFill>
              </a:rPr>
              <a:t>way of being &amp; your way of doing </a:t>
            </a:r>
            <a:endParaRPr lang="en-AU" sz="2400" i="1" dirty="0">
              <a:solidFill>
                <a:schemeClr val="bg1"/>
              </a:solidFill>
            </a:endParaRPr>
          </a:p>
        </p:txBody>
      </p:sp>
      <p:sp>
        <p:nvSpPr>
          <p:cNvPr id="3" name="Rounded Rectangle 2"/>
          <p:cNvSpPr/>
          <p:nvPr/>
        </p:nvSpPr>
        <p:spPr>
          <a:xfrm>
            <a:off x="3167336" y="6237312"/>
            <a:ext cx="597666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hlinkClick r:id="rId3">
                  <a:extLst>
                    <a:ext uri="{A12FA001-AC4F-418D-AE19-62706E023703}">
                      <ahyp:hlinkClr xmlns:ahyp="http://schemas.microsoft.com/office/drawing/2018/hyperlinkcolor" xmlns="" val="tx"/>
                    </a:ext>
                  </a:extLst>
                </a:hlinkClick>
              </a:rPr>
              <a:t>http://www.1000ventures.com/business_guide/crosscuttings/cross-cultural_differences.html</a:t>
            </a:r>
            <a:endParaRPr lang="en-AU" sz="1000" dirty="0">
              <a:solidFill>
                <a:schemeClr val="tx1"/>
              </a:solidFill>
            </a:endParaRPr>
          </a:p>
        </p:txBody>
      </p:sp>
      <p:pic>
        <p:nvPicPr>
          <p:cNvPr id="14340" name="Picture 4" descr="http://www.featurepics.com/FI/Thumb300/20120105/Roots-Tree-2088341.jpg"/>
          <p:cNvPicPr>
            <a:picLocks noChangeAspect="1" noChangeArrowheads="1"/>
          </p:cNvPicPr>
          <p:nvPr/>
        </p:nvPicPr>
        <p:blipFill>
          <a:blip r:embed="rId4" cstate="print"/>
          <a:srcRect/>
          <a:stretch>
            <a:fillRect/>
          </a:stretch>
        </p:blipFill>
        <p:spPr bwMode="auto">
          <a:xfrm>
            <a:off x="1979712" y="836712"/>
            <a:ext cx="4276725" cy="4276726"/>
          </a:xfrm>
          <a:prstGeom prst="rect">
            <a:avLst/>
          </a:prstGeom>
          <a:noFill/>
        </p:spPr>
      </p:pic>
      <p:sp>
        <p:nvSpPr>
          <p:cNvPr id="6" name="Oval Callout 5"/>
          <p:cNvSpPr/>
          <p:nvPr/>
        </p:nvSpPr>
        <p:spPr>
          <a:xfrm flipH="1">
            <a:off x="5949299" y="700446"/>
            <a:ext cx="3491880" cy="2520280"/>
          </a:xfrm>
          <a:prstGeom prst="wedgeEllipseCallout">
            <a:avLst>
              <a:gd name="adj1" fmla="val 64883"/>
              <a:gd name="adj2" fmla="val 662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600" b="1" dirty="0">
                <a:solidFill>
                  <a:schemeClr val="tx1"/>
                </a:solidFill>
              </a:rPr>
              <a:t>VISIBLE DIFFERENCES</a:t>
            </a:r>
          </a:p>
          <a:p>
            <a:pPr algn="ctr"/>
            <a:endParaRPr lang="en-US" sz="1600" dirty="0">
              <a:solidFill>
                <a:schemeClr val="tx1"/>
              </a:solidFill>
            </a:endParaRPr>
          </a:p>
          <a:p>
            <a:pPr>
              <a:buFont typeface="Arial" pitchFamily="34" charset="0"/>
              <a:buChar char="•"/>
            </a:pPr>
            <a:r>
              <a:rPr lang="en-US" sz="1600" dirty="0">
                <a:solidFill>
                  <a:schemeClr val="tx1"/>
                </a:solidFill>
              </a:rPr>
              <a:t> Communication</a:t>
            </a:r>
          </a:p>
          <a:p>
            <a:pPr>
              <a:buFont typeface="Arial" pitchFamily="34" charset="0"/>
              <a:buChar char="•"/>
            </a:pPr>
            <a:r>
              <a:rPr lang="en-US" sz="1600" dirty="0">
                <a:solidFill>
                  <a:schemeClr val="tx1"/>
                </a:solidFill>
              </a:rPr>
              <a:t> Decision making</a:t>
            </a:r>
          </a:p>
          <a:p>
            <a:pPr>
              <a:buFont typeface="Arial" pitchFamily="34" charset="0"/>
              <a:buChar char="•"/>
            </a:pPr>
            <a:r>
              <a:rPr lang="en-US" sz="1600" dirty="0">
                <a:solidFill>
                  <a:schemeClr val="tx1"/>
                </a:solidFill>
              </a:rPr>
              <a:t> Dealing with conflict</a:t>
            </a:r>
          </a:p>
          <a:p>
            <a:pPr>
              <a:buFont typeface="Arial" pitchFamily="34" charset="0"/>
              <a:buChar char="•"/>
            </a:pPr>
            <a:r>
              <a:rPr lang="en-US" sz="1600" dirty="0">
                <a:solidFill>
                  <a:schemeClr val="tx1"/>
                </a:solidFill>
              </a:rPr>
              <a:t> Disclosure</a:t>
            </a:r>
          </a:p>
          <a:p>
            <a:pPr>
              <a:buFont typeface="Arial" pitchFamily="34" charset="0"/>
              <a:buChar char="•"/>
            </a:pPr>
            <a:r>
              <a:rPr lang="en-US" sz="1600" dirty="0">
                <a:solidFill>
                  <a:schemeClr val="tx1"/>
                </a:solidFill>
              </a:rPr>
              <a:t> Knowledge</a:t>
            </a:r>
          </a:p>
          <a:p>
            <a:pPr algn="ctr"/>
            <a:endParaRPr lang="en-AU" dirty="0">
              <a:solidFill>
                <a:schemeClr val="tx1"/>
              </a:solidFill>
            </a:endParaRPr>
          </a:p>
        </p:txBody>
      </p:sp>
      <p:sp>
        <p:nvSpPr>
          <p:cNvPr id="7" name="Oval Callout 6"/>
          <p:cNvSpPr/>
          <p:nvPr/>
        </p:nvSpPr>
        <p:spPr>
          <a:xfrm flipH="1">
            <a:off x="0" y="4005064"/>
            <a:ext cx="3708920" cy="2520280"/>
          </a:xfrm>
          <a:prstGeom prst="wedgeEllipseCallout">
            <a:avLst>
              <a:gd name="adj1" fmla="val -43534"/>
              <a:gd name="adj2" fmla="val -5640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INVISIBLE ROOTS</a:t>
            </a:r>
          </a:p>
          <a:p>
            <a:pPr>
              <a:buFont typeface="Arial" pitchFamily="34" charset="0"/>
              <a:buChar char="•"/>
            </a:pPr>
            <a:r>
              <a:rPr lang="en-US" sz="1600" dirty="0">
                <a:solidFill>
                  <a:schemeClr val="tx1"/>
                </a:solidFill>
              </a:rPr>
              <a:t> Beliefs &amp; Attitudes</a:t>
            </a:r>
          </a:p>
          <a:p>
            <a:pPr>
              <a:buFont typeface="Arial" pitchFamily="34" charset="0"/>
              <a:buChar char="•"/>
            </a:pPr>
            <a:r>
              <a:rPr lang="en-US" sz="1600" dirty="0">
                <a:solidFill>
                  <a:schemeClr val="tx1"/>
                </a:solidFill>
              </a:rPr>
              <a:t> Values</a:t>
            </a:r>
          </a:p>
          <a:p>
            <a:pPr>
              <a:buFont typeface="Arial" pitchFamily="34" charset="0"/>
              <a:buChar char="•"/>
            </a:pPr>
            <a:r>
              <a:rPr lang="en-US" sz="1600" dirty="0">
                <a:solidFill>
                  <a:schemeClr val="tx1"/>
                </a:solidFill>
              </a:rPr>
              <a:t> Perceptions</a:t>
            </a:r>
          </a:p>
          <a:p>
            <a:pPr>
              <a:buFont typeface="Arial" pitchFamily="34" charset="0"/>
              <a:buChar char="•"/>
            </a:pPr>
            <a:r>
              <a:rPr lang="en-US" sz="1600" dirty="0">
                <a:solidFill>
                  <a:schemeClr val="tx1"/>
                </a:solidFill>
              </a:rPr>
              <a:t> Expectations</a:t>
            </a:r>
          </a:p>
          <a:p>
            <a:pPr>
              <a:buFont typeface="Arial" pitchFamily="34" charset="0"/>
              <a:buChar char="•"/>
            </a:pPr>
            <a:r>
              <a:rPr lang="en-US" sz="1600" dirty="0">
                <a:solidFill>
                  <a:schemeClr val="tx1"/>
                </a:solidFill>
              </a:rPr>
              <a:t> Assumptions</a:t>
            </a:r>
          </a:p>
          <a:p>
            <a:pPr algn="ctr"/>
            <a:endParaRPr lang="en-AU" dirty="0">
              <a:solidFill>
                <a:schemeClr val="tx1"/>
              </a:solidFill>
            </a:endParaRPr>
          </a:p>
        </p:txBody>
      </p:sp>
    </p:spTree>
    <p:extLst>
      <p:ext uri="{BB962C8B-B14F-4D97-AF65-F5344CB8AC3E}">
        <p14:creationId xmlns:p14="http://schemas.microsoft.com/office/powerpoint/2010/main" val="97988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Purpose of today…….</a:t>
            </a:r>
            <a:endParaRPr lang="en-AU" dirty="0"/>
          </a:p>
        </p:txBody>
      </p:sp>
      <p:sp>
        <p:nvSpPr>
          <p:cNvPr id="2" name="Content Placeholder 1"/>
          <p:cNvSpPr>
            <a:spLocks noGrp="1"/>
          </p:cNvSpPr>
          <p:nvPr>
            <p:ph idx="1"/>
          </p:nvPr>
        </p:nvSpPr>
        <p:spPr>
          <a:xfrm>
            <a:off x="866441" y="2132856"/>
            <a:ext cx="7305959" cy="4608512"/>
          </a:xfrm>
        </p:spPr>
        <p:txBody>
          <a:bodyPr>
            <a:normAutofit/>
          </a:bodyPr>
          <a:lstStyle/>
          <a:p>
            <a:pPr>
              <a:buNone/>
            </a:pPr>
            <a:endParaRPr lang="en-AU" dirty="0"/>
          </a:p>
          <a:p>
            <a:r>
              <a:rPr lang="en-US" sz="2400" dirty="0"/>
              <a:t>Identify and apply leadership processes and practices that give witness to Jesus’ mission.</a:t>
            </a:r>
          </a:p>
          <a:p>
            <a:pPr marL="0" indent="0">
              <a:buNone/>
            </a:pPr>
            <a:r>
              <a:rPr lang="en-US" sz="2400" dirty="0"/>
              <a:t> </a:t>
            </a:r>
          </a:p>
          <a:p>
            <a:pPr lvl="1"/>
            <a:r>
              <a:rPr lang="en-US" sz="2000" dirty="0"/>
              <a:t>knowing self: knowing others </a:t>
            </a:r>
          </a:p>
          <a:p>
            <a:pPr lvl="1"/>
            <a:r>
              <a:rPr lang="en-US" sz="2000" dirty="0"/>
              <a:t>Align theory and practice </a:t>
            </a:r>
            <a:endParaRPr lang="en-AU" sz="2000" dirty="0"/>
          </a:p>
          <a:p>
            <a:pPr lvl="1"/>
            <a:r>
              <a:rPr lang="en-US" sz="2000" dirty="0"/>
              <a:t>Implications for me as leader</a:t>
            </a:r>
            <a:endParaRPr lang="en-AU" sz="2000" dirty="0"/>
          </a:p>
          <a:p>
            <a:endParaRPr lang="en-AU" dirty="0"/>
          </a:p>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FC87AF-AF4D-46E7-A390-B91FC5806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5924"/>
            <a:ext cx="6696744" cy="6573491"/>
          </a:xfrm>
          <a:prstGeom prst="rect">
            <a:avLst/>
          </a:prstGeom>
        </p:spPr>
      </p:pic>
      <p:sp>
        <p:nvSpPr>
          <p:cNvPr id="2" name="Rectangle 1">
            <a:extLst>
              <a:ext uri="{FF2B5EF4-FFF2-40B4-BE49-F238E27FC236}">
                <a16:creationId xmlns:a16="http://schemas.microsoft.com/office/drawing/2014/main" xmlns="" id="{B7231B6B-2EA1-410D-AF5A-481EA63630B7}"/>
              </a:ext>
            </a:extLst>
          </p:cNvPr>
          <p:cNvSpPr/>
          <p:nvPr/>
        </p:nvSpPr>
        <p:spPr>
          <a:xfrm>
            <a:off x="395536" y="278585"/>
            <a:ext cx="18722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tx1"/>
                </a:solidFill>
              </a:rPr>
              <a:t>Ikigai</a:t>
            </a:r>
          </a:p>
        </p:txBody>
      </p:sp>
    </p:spTree>
    <p:extLst>
      <p:ext uri="{BB962C8B-B14F-4D97-AF65-F5344CB8AC3E}">
        <p14:creationId xmlns:p14="http://schemas.microsoft.com/office/powerpoint/2010/main" val="45955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F92B2-650B-4DCF-8333-C6159FA67EF2}"/>
              </a:ext>
            </a:extLst>
          </p:cNvPr>
          <p:cNvSpPr>
            <a:spLocks noGrp="1"/>
          </p:cNvSpPr>
          <p:nvPr>
            <p:ph type="title"/>
          </p:nvPr>
        </p:nvSpPr>
        <p:spPr/>
        <p:txBody>
          <a:bodyPr/>
          <a:lstStyle/>
          <a:p>
            <a:pPr algn="ctr"/>
            <a:r>
              <a:rPr lang="en-AU" sz="3600" b="1" dirty="0"/>
              <a:t>Ikigai</a:t>
            </a:r>
            <a:r>
              <a:rPr lang="en-AU" sz="3600" dirty="0"/>
              <a:t>- </a:t>
            </a:r>
            <a:r>
              <a:rPr lang="en-AU" dirty="0"/>
              <a:t>a reason for being</a:t>
            </a:r>
          </a:p>
        </p:txBody>
      </p:sp>
      <p:sp>
        <p:nvSpPr>
          <p:cNvPr id="3" name="Content Placeholder 2">
            <a:extLst>
              <a:ext uri="{FF2B5EF4-FFF2-40B4-BE49-F238E27FC236}">
                <a16:creationId xmlns:a16="http://schemas.microsoft.com/office/drawing/2014/main" xmlns="" id="{0568577D-8558-4A19-860C-D06735EA8A22}"/>
              </a:ext>
            </a:extLst>
          </p:cNvPr>
          <p:cNvSpPr>
            <a:spLocks noGrp="1"/>
          </p:cNvSpPr>
          <p:nvPr>
            <p:ph idx="1"/>
          </p:nvPr>
        </p:nvSpPr>
        <p:spPr>
          <a:xfrm>
            <a:off x="866441" y="2204864"/>
            <a:ext cx="7738007" cy="4536504"/>
          </a:xfrm>
        </p:spPr>
        <p:txBody>
          <a:bodyPr>
            <a:normAutofit/>
          </a:bodyPr>
          <a:lstStyle/>
          <a:p>
            <a:endParaRPr lang="en-AU" dirty="0">
              <a:solidFill>
                <a:schemeClr val="tx1"/>
              </a:solidFill>
            </a:endParaRPr>
          </a:p>
          <a:p>
            <a:r>
              <a:rPr lang="en-AU" sz="2400" dirty="0">
                <a:solidFill>
                  <a:schemeClr val="tx1"/>
                </a:solidFill>
              </a:rPr>
              <a:t>Indicate the source of value in life or the things that make life worthwhile.</a:t>
            </a:r>
          </a:p>
          <a:p>
            <a:endParaRPr lang="en-AU" sz="2400" dirty="0">
              <a:solidFill>
                <a:schemeClr val="tx1"/>
              </a:solidFill>
            </a:endParaRPr>
          </a:p>
          <a:p>
            <a:r>
              <a:rPr lang="en-AU" sz="2400" dirty="0">
                <a:solidFill>
                  <a:schemeClr val="tx1"/>
                </a:solidFill>
              </a:rPr>
              <a:t>English translation:</a:t>
            </a:r>
          </a:p>
          <a:p>
            <a:pPr lvl="1"/>
            <a:r>
              <a:rPr lang="en-AU" dirty="0">
                <a:solidFill>
                  <a:schemeClr val="tx1"/>
                </a:solidFill>
              </a:rPr>
              <a:t> </a:t>
            </a:r>
            <a:r>
              <a:rPr lang="en-AU" sz="2400" dirty="0">
                <a:solidFill>
                  <a:schemeClr val="tx1"/>
                </a:solidFill>
              </a:rPr>
              <a:t>"</a:t>
            </a:r>
            <a:r>
              <a:rPr lang="en-AU" sz="2000" dirty="0">
                <a:solidFill>
                  <a:schemeClr val="tx1"/>
                </a:solidFill>
              </a:rPr>
              <a:t>thing that you live for"  </a:t>
            </a:r>
          </a:p>
          <a:p>
            <a:pPr lvl="1"/>
            <a:r>
              <a:rPr lang="en-AU" sz="2000" dirty="0">
                <a:solidFill>
                  <a:schemeClr val="tx1"/>
                </a:solidFill>
              </a:rPr>
              <a:t>"the reason for which you wake up in the morning." </a:t>
            </a:r>
          </a:p>
          <a:p>
            <a:pPr lvl="1"/>
            <a:endParaRPr lang="en-AU" sz="2000" dirty="0">
              <a:solidFill>
                <a:schemeClr val="tx1"/>
              </a:solidFill>
            </a:endParaRPr>
          </a:p>
          <a:p>
            <a:r>
              <a:rPr lang="en-AU" sz="2400" dirty="0">
                <a:solidFill>
                  <a:schemeClr val="tx1"/>
                </a:solidFill>
              </a:rPr>
              <a:t>Each individual's ikigai is personal to them.</a:t>
            </a:r>
          </a:p>
          <a:p>
            <a:pPr lvl="1"/>
            <a:endParaRPr lang="en-AU" sz="2400" dirty="0">
              <a:solidFill>
                <a:schemeClr val="tx1"/>
              </a:solidFill>
            </a:endParaRPr>
          </a:p>
        </p:txBody>
      </p:sp>
    </p:spTree>
    <p:extLst>
      <p:ext uri="{BB962C8B-B14F-4D97-AF65-F5344CB8AC3E}">
        <p14:creationId xmlns:p14="http://schemas.microsoft.com/office/powerpoint/2010/main" val="275368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erformanceexcellencenetwork.org/pensights/wp-content/uploads/2017/08/ikigai.jpg">
            <a:extLst>
              <a:ext uri="{FF2B5EF4-FFF2-40B4-BE49-F238E27FC236}">
                <a16:creationId xmlns:a16="http://schemas.microsoft.com/office/drawing/2014/main" xmlns="" id="{A0EFF3C6-CD7E-4970-AFF1-B3EA08007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210137"/>
            <a:ext cx="8136904"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0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9552C-9786-479B-BCA6-36CC3CE8FCD3}"/>
              </a:ext>
            </a:extLst>
          </p:cNvPr>
          <p:cNvSpPr>
            <a:spLocks noGrp="1"/>
          </p:cNvSpPr>
          <p:nvPr>
            <p:ph type="title"/>
          </p:nvPr>
        </p:nvSpPr>
        <p:spPr>
          <a:xfrm>
            <a:off x="866440" y="927099"/>
            <a:ext cx="7161944" cy="917725"/>
          </a:xfrm>
        </p:spPr>
        <p:txBody>
          <a:bodyPr/>
          <a:lstStyle/>
          <a:p>
            <a:r>
              <a:rPr lang="en-AU" dirty="0"/>
              <a:t>Leadership</a:t>
            </a:r>
            <a:br>
              <a:rPr lang="en-AU" dirty="0"/>
            </a:br>
            <a:r>
              <a:rPr lang="en-AU" sz="1800" dirty="0"/>
              <a:t>(booklet)</a:t>
            </a:r>
            <a:br>
              <a:rPr lang="en-AU" sz="1800" dirty="0"/>
            </a:br>
            <a:endParaRPr lang="en-AU" sz="1800" dirty="0"/>
          </a:p>
        </p:txBody>
      </p:sp>
      <p:sp>
        <p:nvSpPr>
          <p:cNvPr id="3" name="Content Placeholder 2">
            <a:extLst>
              <a:ext uri="{FF2B5EF4-FFF2-40B4-BE49-F238E27FC236}">
                <a16:creationId xmlns:a16="http://schemas.microsoft.com/office/drawing/2014/main" xmlns="" id="{F62D6A32-9AE6-43BD-AA59-9D5A44058FE1}"/>
              </a:ext>
            </a:extLst>
          </p:cNvPr>
          <p:cNvSpPr>
            <a:spLocks noGrp="1"/>
          </p:cNvSpPr>
          <p:nvPr>
            <p:ph idx="1"/>
          </p:nvPr>
        </p:nvSpPr>
        <p:spPr>
          <a:xfrm>
            <a:off x="866440" y="2204864"/>
            <a:ext cx="7521983" cy="4396184"/>
          </a:xfrm>
        </p:spPr>
        <p:txBody>
          <a:bodyPr/>
          <a:lstStyle/>
          <a:p>
            <a:pPr marL="514350" indent="-514350">
              <a:buAutoNum type="arabicPeriod"/>
            </a:pPr>
            <a:r>
              <a:rPr lang="en-US" sz="2800" dirty="0">
                <a:solidFill>
                  <a:schemeClr val="bg1">
                    <a:lumMod val="85000"/>
                  </a:schemeClr>
                </a:solidFill>
              </a:rPr>
              <a:t>What does leadership mean to you?</a:t>
            </a:r>
          </a:p>
          <a:p>
            <a:pPr marL="514350" indent="-514350">
              <a:buAutoNum type="arabicPeriod"/>
            </a:pPr>
            <a:r>
              <a:rPr lang="en-US" sz="2800" dirty="0"/>
              <a:t>What are the 3 most important things to you in leadership? </a:t>
            </a:r>
            <a:r>
              <a:rPr lang="en-US" dirty="0"/>
              <a:t>(relationships, authenticity) </a:t>
            </a:r>
          </a:p>
          <a:p>
            <a:pPr marL="514350" indent="-514350">
              <a:buAutoNum type="arabicPeriod"/>
            </a:pPr>
            <a:r>
              <a:rPr lang="en-US" sz="2800" dirty="0"/>
              <a:t>What do you find most challenging?</a:t>
            </a:r>
          </a:p>
          <a:p>
            <a:pPr marL="514350" indent="-514350">
              <a:buAutoNum type="arabicPeriod"/>
            </a:pPr>
            <a:r>
              <a:rPr lang="en-US" sz="2800" dirty="0"/>
              <a:t>What gets in the way?</a:t>
            </a:r>
          </a:p>
          <a:p>
            <a:pPr marL="514350" indent="-514350">
              <a:buAutoNum type="arabicPeriod"/>
            </a:pPr>
            <a:r>
              <a:rPr lang="en-US" sz="2800" dirty="0">
                <a:solidFill>
                  <a:srgbClr val="92D050"/>
                </a:solidFill>
              </a:rPr>
              <a:t>There will be things you can’t change, but what can you do…….?</a:t>
            </a:r>
          </a:p>
          <a:p>
            <a:pPr marL="514350" indent="-514350">
              <a:buAutoNum type="arabicPeriod"/>
            </a:pPr>
            <a:endParaRPr lang="en-US" sz="2800" dirty="0"/>
          </a:p>
          <a:p>
            <a:pPr marL="514350" indent="-514350">
              <a:buAutoNum type="arabicPeriod"/>
            </a:pPr>
            <a:endParaRPr lang="en-US" sz="3200" dirty="0"/>
          </a:p>
          <a:p>
            <a:pPr marL="0" indent="0">
              <a:buNone/>
            </a:pPr>
            <a:endParaRPr lang="en-US" sz="2400" dirty="0"/>
          </a:p>
          <a:p>
            <a:pPr marL="0" indent="0">
              <a:buNone/>
            </a:pPr>
            <a:endParaRPr lang="en-US" sz="2400" dirty="0"/>
          </a:p>
          <a:p>
            <a:endParaRPr lang="en-US" sz="2400" dirty="0"/>
          </a:p>
          <a:p>
            <a:pPr marL="0" indent="0">
              <a:buNone/>
            </a:pPr>
            <a:endParaRPr lang="en-AU" dirty="0"/>
          </a:p>
        </p:txBody>
      </p:sp>
    </p:spTree>
    <p:extLst>
      <p:ext uri="{BB962C8B-B14F-4D97-AF65-F5344CB8AC3E}">
        <p14:creationId xmlns:p14="http://schemas.microsoft.com/office/powerpoint/2010/main" val="111869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E52C0-05A7-444C-9170-68401F2B15C2}"/>
              </a:ext>
            </a:extLst>
          </p:cNvPr>
          <p:cNvSpPr>
            <a:spLocks noGrp="1"/>
          </p:cNvSpPr>
          <p:nvPr>
            <p:ph type="title"/>
          </p:nvPr>
        </p:nvSpPr>
        <p:spPr/>
        <p:txBody>
          <a:bodyPr/>
          <a:lstStyle/>
          <a:p>
            <a:endParaRPr lang="en-AU" dirty="0"/>
          </a:p>
        </p:txBody>
      </p:sp>
      <p:graphicFrame>
        <p:nvGraphicFramePr>
          <p:cNvPr id="4" name="Content Placeholder 3">
            <a:extLst>
              <a:ext uri="{FF2B5EF4-FFF2-40B4-BE49-F238E27FC236}">
                <a16:creationId xmlns:a16="http://schemas.microsoft.com/office/drawing/2014/main" xmlns="" id="{20393C92-71F3-4EFF-AC12-1D60886B10F4}"/>
              </a:ext>
            </a:extLst>
          </p:cNvPr>
          <p:cNvGraphicFramePr>
            <a:graphicFrameLocks noGrp="1"/>
          </p:cNvGraphicFramePr>
          <p:nvPr>
            <p:ph idx="1"/>
            <p:extLst>
              <p:ext uri="{D42A27DB-BD31-4B8C-83A1-F6EECF244321}">
                <p14:modId xmlns:p14="http://schemas.microsoft.com/office/powerpoint/2010/main" val="3211847883"/>
              </p:ext>
            </p:extLst>
          </p:nvPr>
        </p:nvGraphicFramePr>
        <p:xfrm>
          <a:off x="866775" y="2132856"/>
          <a:ext cx="6343650"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Quad 4">
            <a:extLst>
              <a:ext uri="{FF2B5EF4-FFF2-40B4-BE49-F238E27FC236}">
                <a16:creationId xmlns:a16="http://schemas.microsoft.com/office/drawing/2014/main" xmlns="" id="{18F0837D-8DEF-40F4-A0C1-9CCE6C122D6D}"/>
              </a:ext>
            </a:extLst>
          </p:cNvPr>
          <p:cNvSpPr/>
          <p:nvPr/>
        </p:nvSpPr>
        <p:spPr>
          <a:xfrm rot="2926591">
            <a:off x="3533985" y="3847356"/>
            <a:ext cx="1008112" cy="1296144"/>
          </a:xfrm>
          <a:prstGeom prst="quadArrow">
            <a:avLst/>
          </a:prstGeom>
          <a:pattFill prst="wdDnDiag">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lowchart: Punched Tape 5">
            <a:extLst>
              <a:ext uri="{FF2B5EF4-FFF2-40B4-BE49-F238E27FC236}">
                <a16:creationId xmlns:a16="http://schemas.microsoft.com/office/drawing/2014/main" xmlns="" id="{2FD93964-91C5-4861-A3C6-89C62BB49872}"/>
              </a:ext>
            </a:extLst>
          </p:cNvPr>
          <p:cNvSpPr/>
          <p:nvPr/>
        </p:nvSpPr>
        <p:spPr>
          <a:xfrm>
            <a:off x="227636" y="5025899"/>
            <a:ext cx="1961630" cy="1800200"/>
          </a:xfrm>
          <a:prstGeom prst="flowChartPunchedTap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YOU:</a:t>
            </a:r>
          </a:p>
          <a:p>
            <a:pPr algn="ctr"/>
            <a:r>
              <a:rPr lang="en-AU" b="1" dirty="0"/>
              <a:t>Self Awareness</a:t>
            </a:r>
          </a:p>
          <a:p>
            <a:pPr algn="ctr"/>
            <a:r>
              <a:rPr lang="en-AU" b="1" dirty="0"/>
              <a:t>Self Management</a:t>
            </a:r>
          </a:p>
        </p:txBody>
      </p:sp>
      <p:sp>
        <p:nvSpPr>
          <p:cNvPr id="7" name="Flowchart: Punched Tape 6">
            <a:extLst>
              <a:ext uri="{FF2B5EF4-FFF2-40B4-BE49-F238E27FC236}">
                <a16:creationId xmlns:a16="http://schemas.microsoft.com/office/drawing/2014/main" xmlns="" id="{F9DAF09E-B3C3-4F23-8F52-90ECF6ED052D}"/>
              </a:ext>
            </a:extLst>
          </p:cNvPr>
          <p:cNvSpPr/>
          <p:nvPr/>
        </p:nvSpPr>
        <p:spPr>
          <a:xfrm>
            <a:off x="6002768" y="2447282"/>
            <a:ext cx="1896106" cy="1800200"/>
          </a:xfrm>
          <a:prstGeom prst="flowChartPunchedTap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Head and</a:t>
            </a:r>
          </a:p>
          <a:p>
            <a:pPr algn="ctr"/>
            <a:r>
              <a:rPr lang="en-AU" b="1" dirty="0"/>
              <a:t>Heart</a:t>
            </a:r>
          </a:p>
        </p:txBody>
      </p:sp>
      <p:sp>
        <p:nvSpPr>
          <p:cNvPr id="8" name="Flowchart: Punched Tape 7">
            <a:extLst>
              <a:ext uri="{FF2B5EF4-FFF2-40B4-BE49-F238E27FC236}">
                <a16:creationId xmlns:a16="http://schemas.microsoft.com/office/drawing/2014/main" xmlns="" id="{91562070-A5ED-49AF-ABB0-55F49814213B}"/>
              </a:ext>
            </a:extLst>
          </p:cNvPr>
          <p:cNvSpPr/>
          <p:nvPr/>
        </p:nvSpPr>
        <p:spPr>
          <a:xfrm>
            <a:off x="6027346" y="5025899"/>
            <a:ext cx="2299446" cy="1800200"/>
          </a:xfrm>
          <a:prstGeom prst="flowChartPunchedTap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OTHERS:</a:t>
            </a:r>
          </a:p>
          <a:p>
            <a:pPr algn="ctr"/>
            <a:r>
              <a:rPr lang="en-AU" b="1" dirty="0"/>
              <a:t>Social Awareness</a:t>
            </a:r>
          </a:p>
          <a:p>
            <a:pPr algn="ctr"/>
            <a:r>
              <a:rPr lang="en-AU" b="1" dirty="0"/>
              <a:t>Relationship</a:t>
            </a:r>
          </a:p>
          <a:p>
            <a:pPr algn="ctr"/>
            <a:r>
              <a:rPr lang="en-AU" b="1" dirty="0"/>
              <a:t>Management</a:t>
            </a:r>
          </a:p>
        </p:txBody>
      </p:sp>
    </p:spTree>
    <p:extLst>
      <p:ext uri="{BB962C8B-B14F-4D97-AF65-F5344CB8AC3E}">
        <p14:creationId xmlns:p14="http://schemas.microsoft.com/office/powerpoint/2010/main" val="28289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14202"/>
          </a:xfrm>
        </p:spPr>
        <p:txBody>
          <a:bodyPr>
            <a:normAutofit fontScale="90000"/>
          </a:bodyPr>
          <a:lstStyle/>
          <a:p>
            <a:r>
              <a:rPr lang="en-US" dirty="0"/>
              <a:t/>
            </a:r>
            <a:br>
              <a:rPr lang="en-US" dirty="0"/>
            </a:br>
            <a:r>
              <a:rPr lang="en-US" dirty="0"/>
              <a:t/>
            </a:r>
            <a:br>
              <a:rPr lang="en-US" dirty="0"/>
            </a:br>
            <a:r>
              <a:rPr lang="en-US" dirty="0"/>
              <a:t>Better Knowing Self……</a:t>
            </a:r>
            <a:br>
              <a:rPr lang="en-US" dirty="0"/>
            </a:br>
            <a:r>
              <a:rPr lang="en-US" dirty="0"/>
              <a:t>Way of Being and Way of Doing</a:t>
            </a:r>
            <a:br>
              <a:rPr lang="en-US" dirty="0"/>
            </a:br>
            <a:r>
              <a:rPr lang="en-US" dirty="0"/>
              <a:t/>
            </a:r>
            <a:br>
              <a:rPr lang="en-US" dirty="0"/>
            </a:br>
            <a:endParaRPr lang="en-AU" sz="3100" dirty="0"/>
          </a:p>
        </p:txBody>
      </p:sp>
      <p:sp>
        <p:nvSpPr>
          <p:cNvPr id="7" name="Content Placeholder 6"/>
          <p:cNvSpPr>
            <a:spLocks noGrp="1"/>
          </p:cNvSpPr>
          <p:nvPr>
            <p:ph idx="1"/>
          </p:nvPr>
        </p:nvSpPr>
        <p:spPr>
          <a:xfrm>
            <a:off x="457200" y="2204864"/>
            <a:ext cx="8229600" cy="4104456"/>
          </a:xfrm>
          <a:ln w="3175">
            <a:solidFill>
              <a:schemeClr val="tx1"/>
            </a:solidFill>
          </a:ln>
        </p:spPr>
        <p:txBody>
          <a:bodyPr>
            <a:normAutofit fontScale="85000" lnSpcReduction="20000"/>
          </a:bodyPr>
          <a:lstStyle/>
          <a:p>
            <a:endParaRPr lang="en-AU" sz="2400" dirty="0"/>
          </a:p>
          <a:p>
            <a:r>
              <a:rPr lang="en-AU" sz="2400" dirty="0"/>
              <a:t>1976 -  HBDI developed by physicist, Ned Herrmann</a:t>
            </a:r>
          </a:p>
          <a:p>
            <a:pPr>
              <a:buNone/>
            </a:pPr>
            <a:endParaRPr lang="en-AU" sz="2400" dirty="0"/>
          </a:p>
          <a:p>
            <a:r>
              <a:rPr lang="en-AU" sz="2400" dirty="0"/>
              <a:t>Intrigued by how the brain could help explain the:</a:t>
            </a:r>
          </a:p>
          <a:p>
            <a:pPr lvl="1"/>
            <a:r>
              <a:rPr lang="en-AU" sz="2000" dirty="0"/>
              <a:t>‘clever/dumb’ issue- absent minded genius; </a:t>
            </a:r>
          </a:p>
          <a:p>
            <a:pPr lvl="1"/>
            <a:r>
              <a:rPr lang="en-AU" sz="2000" dirty="0"/>
              <a:t>big picture thinker who doesn’t notice detail. </a:t>
            </a:r>
          </a:p>
          <a:p>
            <a:endParaRPr lang="en-AU" sz="2400" dirty="0"/>
          </a:p>
          <a:p>
            <a:r>
              <a:rPr lang="en-AU" sz="2400" dirty="0"/>
              <a:t>Using brain research, Hermann discovered that there were four patterns that emerged in terms of how the brain perceives and processes information. </a:t>
            </a:r>
          </a:p>
          <a:p>
            <a:pPr>
              <a:buNone/>
            </a:pPr>
            <a:endParaRPr lang="en-AU" sz="2400" dirty="0"/>
          </a:p>
          <a:p>
            <a:r>
              <a:rPr lang="en-AU" sz="2400" dirty="0"/>
              <a:t>The Whole Brain® Model emerged</a:t>
            </a:r>
          </a:p>
          <a:p>
            <a:pPr lvl="1"/>
            <a:endParaRPr lang="en-US" dirty="0"/>
          </a:p>
          <a:p>
            <a:pPr>
              <a:buNone/>
            </a:pPr>
            <a:endParaRPr lang="en-US" dirty="0"/>
          </a:p>
          <a:p>
            <a:endParaRPr lang="en-AU" dirty="0"/>
          </a:p>
          <a:p>
            <a:endParaRPr lang="en-AU" dirty="0"/>
          </a:p>
        </p:txBody>
      </p:sp>
    </p:spTree>
    <p:extLst>
      <p:ext uri="{BB962C8B-B14F-4D97-AF65-F5344CB8AC3E}">
        <p14:creationId xmlns:p14="http://schemas.microsoft.com/office/powerpoint/2010/main" val="1341633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97EB363-E577-499E-9C4D-EE99CD0AB3FF}"/>
              </a:ext>
            </a:extLst>
          </p:cNvPr>
          <p:cNvSpPr>
            <a:spLocks noGrp="1"/>
          </p:cNvSpPr>
          <p:nvPr>
            <p:ph type="title"/>
          </p:nvPr>
        </p:nvSpPr>
        <p:spPr/>
        <p:txBody>
          <a:bodyPr/>
          <a:lstStyle/>
          <a:p>
            <a:r>
              <a:rPr lang="en-AU" dirty="0"/>
              <a:t>See Booklet p 4</a:t>
            </a:r>
          </a:p>
        </p:txBody>
      </p:sp>
      <p:sp>
        <p:nvSpPr>
          <p:cNvPr id="5" name="Content Placeholder 4">
            <a:extLst>
              <a:ext uri="{FF2B5EF4-FFF2-40B4-BE49-F238E27FC236}">
                <a16:creationId xmlns:a16="http://schemas.microsoft.com/office/drawing/2014/main" xmlns="" id="{B11AEE4D-23D2-4668-8F68-31FDF7A5C9F4}"/>
              </a:ext>
            </a:extLst>
          </p:cNvPr>
          <p:cNvSpPr>
            <a:spLocks noGrp="1"/>
          </p:cNvSpPr>
          <p:nvPr>
            <p:ph idx="1"/>
          </p:nvPr>
        </p:nvSpPr>
        <p:spPr/>
        <p:txBody>
          <a:bodyPr/>
          <a:lstStyle/>
          <a:p>
            <a:r>
              <a:rPr lang="en-AU" dirty="0"/>
              <a:t>Handout</a:t>
            </a:r>
          </a:p>
        </p:txBody>
      </p:sp>
    </p:spTree>
    <p:extLst>
      <p:ext uri="{BB962C8B-B14F-4D97-AF65-F5344CB8AC3E}">
        <p14:creationId xmlns:p14="http://schemas.microsoft.com/office/powerpoint/2010/main" val="4195326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552415" y="1049219"/>
            <a:ext cx="3528392" cy="2923017"/>
          </a:xfrm>
          <a:prstGeom prst="rect">
            <a:avLst/>
          </a:prstGeom>
          <a:noFill/>
          <a:ln w="9525">
            <a:noFill/>
            <a:miter lim="800000"/>
            <a:headEnd/>
            <a:tailEnd/>
          </a:ln>
        </p:spPr>
      </p:pic>
      <p:sp>
        <p:nvSpPr>
          <p:cNvPr id="5" name="Rectangle 4"/>
          <p:cNvSpPr/>
          <p:nvPr/>
        </p:nvSpPr>
        <p:spPr>
          <a:xfrm>
            <a:off x="179512" y="1153593"/>
            <a:ext cx="2664296" cy="369332"/>
          </a:xfrm>
          <a:prstGeom prst="rect">
            <a:avLst/>
          </a:prstGeom>
        </p:spPr>
        <p:txBody>
          <a:bodyPr wrap="square">
            <a:spAutoFit/>
          </a:bodyPr>
          <a:lstStyle/>
          <a:p>
            <a:r>
              <a:rPr lang="en-AU" b="1" dirty="0">
                <a:solidFill>
                  <a:srgbClr val="0070C0"/>
                </a:solidFill>
              </a:rPr>
              <a:t>BLUE</a:t>
            </a:r>
          </a:p>
        </p:txBody>
      </p:sp>
      <p:sp>
        <p:nvSpPr>
          <p:cNvPr id="6" name="Rounded Rectangle 5"/>
          <p:cNvSpPr/>
          <p:nvPr/>
        </p:nvSpPr>
        <p:spPr>
          <a:xfrm>
            <a:off x="1187624" y="404664"/>
            <a:ext cx="5760640" cy="576064"/>
          </a:xfrm>
          <a:prstGeom prst="roundRect">
            <a:avLst/>
          </a:prstGeom>
          <a:solidFill>
            <a:srgbClr val="3C5E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I put my Whole Brain to Work</a:t>
            </a:r>
            <a:endParaRPr lang="en-AU" dirty="0"/>
          </a:p>
        </p:txBody>
      </p:sp>
      <p:pic>
        <p:nvPicPr>
          <p:cNvPr id="123907" name="Picture 3"/>
          <p:cNvPicPr>
            <a:picLocks noChangeAspect="1" noChangeArrowheads="1"/>
          </p:cNvPicPr>
          <p:nvPr/>
        </p:nvPicPr>
        <p:blipFill>
          <a:blip r:embed="rId4" cstate="print"/>
          <a:srcRect/>
          <a:stretch>
            <a:fillRect/>
          </a:stretch>
        </p:blipFill>
        <p:spPr bwMode="auto">
          <a:xfrm>
            <a:off x="4139952" y="1093019"/>
            <a:ext cx="3312368" cy="2789363"/>
          </a:xfrm>
          <a:prstGeom prst="rect">
            <a:avLst/>
          </a:prstGeom>
          <a:noFill/>
          <a:ln w="9525">
            <a:noFill/>
            <a:miter lim="800000"/>
            <a:headEnd/>
            <a:tailEnd/>
          </a:ln>
        </p:spPr>
      </p:pic>
      <p:sp>
        <p:nvSpPr>
          <p:cNvPr id="8" name="Rectangle 7"/>
          <p:cNvSpPr/>
          <p:nvPr/>
        </p:nvSpPr>
        <p:spPr>
          <a:xfrm>
            <a:off x="6778741" y="1061157"/>
            <a:ext cx="1332161" cy="646331"/>
          </a:xfrm>
          <a:prstGeom prst="rect">
            <a:avLst/>
          </a:prstGeom>
          <a:ln>
            <a:solidFill>
              <a:schemeClr val="accent1"/>
            </a:solidFill>
          </a:ln>
        </p:spPr>
        <p:txBody>
          <a:bodyPr wrap="square">
            <a:spAutoFit/>
          </a:bodyPr>
          <a:lstStyle/>
          <a:p>
            <a:r>
              <a:rPr lang="en-AU" dirty="0"/>
              <a:t>                     </a:t>
            </a:r>
            <a:r>
              <a:rPr lang="en-AU" b="1" dirty="0"/>
              <a:t>YELLOW</a:t>
            </a:r>
          </a:p>
        </p:txBody>
      </p:sp>
      <p:pic>
        <p:nvPicPr>
          <p:cNvPr id="123908" name="Picture 4"/>
          <p:cNvPicPr>
            <a:picLocks noChangeAspect="1" noChangeArrowheads="1"/>
          </p:cNvPicPr>
          <p:nvPr/>
        </p:nvPicPr>
        <p:blipFill>
          <a:blip r:embed="rId5" cstate="print"/>
          <a:srcRect/>
          <a:stretch>
            <a:fillRect/>
          </a:stretch>
        </p:blipFill>
        <p:spPr bwMode="auto">
          <a:xfrm>
            <a:off x="539552" y="3841938"/>
            <a:ext cx="3456384" cy="2755414"/>
          </a:xfrm>
          <a:prstGeom prst="rect">
            <a:avLst/>
          </a:prstGeom>
          <a:noFill/>
          <a:ln w="9525">
            <a:noFill/>
            <a:miter lim="800000"/>
            <a:headEnd/>
            <a:tailEnd/>
          </a:ln>
        </p:spPr>
      </p:pic>
      <p:pic>
        <p:nvPicPr>
          <p:cNvPr id="123909" name="Picture 5"/>
          <p:cNvPicPr>
            <a:picLocks noChangeAspect="1" noChangeArrowheads="1"/>
          </p:cNvPicPr>
          <p:nvPr/>
        </p:nvPicPr>
        <p:blipFill>
          <a:blip r:embed="rId6" cstate="print"/>
          <a:srcRect/>
          <a:stretch>
            <a:fillRect/>
          </a:stretch>
        </p:blipFill>
        <p:spPr bwMode="auto">
          <a:xfrm>
            <a:off x="4024782" y="3852489"/>
            <a:ext cx="3456384" cy="2684060"/>
          </a:xfrm>
          <a:prstGeom prst="rect">
            <a:avLst/>
          </a:prstGeom>
          <a:noFill/>
          <a:ln w="9525">
            <a:noFill/>
            <a:miter lim="800000"/>
            <a:headEnd/>
            <a:tailEnd/>
          </a:ln>
        </p:spPr>
      </p:pic>
      <p:sp>
        <p:nvSpPr>
          <p:cNvPr id="11" name="Rectangle 10"/>
          <p:cNvSpPr/>
          <p:nvPr/>
        </p:nvSpPr>
        <p:spPr>
          <a:xfrm>
            <a:off x="179512" y="3766257"/>
            <a:ext cx="1152128" cy="369332"/>
          </a:xfrm>
          <a:prstGeom prst="rect">
            <a:avLst/>
          </a:prstGeom>
        </p:spPr>
        <p:txBody>
          <a:bodyPr wrap="square">
            <a:spAutoFit/>
          </a:bodyPr>
          <a:lstStyle/>
          <a:p>
            <a:r>
              <a:rPr lang="en-US" b="1" dirty="0">
                <a:solidFill>
                  <a:schemeClr val="accent3">
                    <a:lumMod val="50000"/>
                  </a:schemeClr>
                </a:solidFill>
              </a:rPr>
              <a:t>GREEN</a:t>
            </a:r>
            <a:endParaRPr lang="en-AU" b="1" dirty="0">
              <a:solidFill>
                <a:schemeClr val="accent3">
                  <a:lumMod val="50000"/>
                </a:schemeClr>
              </a:solidFill>
            </a:endParaRPr>
          </a:p>
        </p:txBody>
      </p:sp>
      <p:sp>
        <p:nvSpPr>
          <p:cNvPr id="13" name="Rectangle 12"/>
          <p:cNvSpPr/>
          <p:nvPr/>
        </p:nvSpPr>
        <p:spPr>
          <a:xfrm>
            <a:off x="6876256" y="3825171"/>
            <a:ext cx="1152128" cy="369332"/>
          </a:xfrm>
          <a:prstGeom prst="rect">
            <a:avLst/>
          </a:prstGeom>
        </p:spPr>
        <p:txBody>
          <a:bodyPr wrap="square">
            <a:spAutoFit/>
          </a:bodyPr>
          <a:lstStyle/>
          <a:p>
            <a:r>
              <a:rPr lang="en-US" b="1" dirty="0">
                <a:solidFill>
                  <a:srgbClr val="FF0000"/>
                </a:solidFill>
              </a:rPr>
              <a:t>      RED</a:t>
            </a:r>
            <a:endParaRPr lang="en-AU" b="1" dirty="0">
              <a:solidFill>
                <a:srgbClr val="FF0000"/>
              </a:solidFill>
            </a:endParaRPr>
          </a:p>
        </p:txBody>
      </p:sp>
      <p:sp>
        <p:nvSpPr>
          <p:cNvPr id="12" name="Rectangle 11"/>
          <p:cNvSpPr/>
          <p:nvPr/>
        </p:nvSpPr>
        <p:spPr>
          <a:xfrm>
            <a:off x="611560" y="1412776"/>
            <a:ext cx="3528392" cy="2308324"/>
          </a:xfrm>
          <a:prstGeom prst="rect">
            <a:avLst/>
          </a:prstGeom>
        </p:spPr>
        <p:txBody>
          <a:bodyPr wrap="square">
            <a:spAutoFit/>
          </a:bodyPr>
          <a:lstStyle/>
          <a:p>
            <a:pPr>
              <a:buFont typeface="Arial" pitchFamily="34" charset="0"/>
              <a:buChar char="•"/>
            </a:pPr>
            <a:r>
              <a:rPr lang="en-AU" dirty="0">
                <a:latin typeface="+mj-lt"/>
              </a:rPr>
              <a:t>Being Challenged</a:t>
            </a:r>
          </a:p>
          <a:p>
            <a:pPr>
              <a:buFont typeface="Arial" pitchFamily="34" charset="0"/>
              <a:buChar char="•"/>
            </a:pPr>
            <a:r>
              <a:rPr lang="en-AU" dirty="0">
                <a:latin typeface="+mj-lt"/>
              </a:rPr>
              <a:t>Analyzing &amp; Diagnosing</a:t>
            </a:r>
          </a:p>
          <a:p>
            <a:pPr>
              <a:buFont typeface="Arial" pitchFamily="34" charset="0"/>
              <a:buChar char="•"/>
            </a:pPr>
            <a:r>
              <a:rPr lang="en-AU" dirty="0">
                <a:latin typeface="+mj-lt"/>
              </a:rPr>
              <a:t>Logical Processing</a:t>
            </a:r>
          </a:p>
          <a:p>
            <a:pPr>
              <a:buFont typeface="Arial" pitchFamily="34" charset="0"/>
              <a:buChar char="•"/>
            </a:pPr>
            <a:r>
              <a:rPr lang="en-AU" dirty="0">
                <a:latin typeface="+mj-lt"/>
              </a:rPr>
              <a:t>Finance &amp; Numbers</a:t>
            </a:r>
          </a:p>
          <a:p>
            <a:pPr>
              <a:buFont typeface="Arial" pitchFamily="34" charset="0"/>
              <a:buChar char="•"/>
            </a:pPr>
            <a:r>
              <a:rPr lang="en-AU" dirty="0">
                <a:latin typeface="+mj-lt"/>
              </a:rPr>
              <a:t>Making Things Work</a:t>
            </a:r>
          </a:p>
          <a:p>
            <a:pPr>
              <a:buFont typeface="Arial" pitchFamily="34" charset="0"/>
              <a:buChar char="•"/>
            </a:pPr>
            <a:r>
              <a:rPr lang="en-AU" dirty="0">
                <a:latin typeface="+mj-lt"/>
              </a:rPr>
              <a:t>Solving Tough Problems</a:t>
            </a:r>
          </a:p>
          <a:p>
            <a:pPr>
              <a:buFont typeface="Arial" pitchFamily="34" charset="0"/>
              <a:buChar char="•"/>
            </a:pPr>
            <a:r>
              <a:rPr lang="en-AU" dirty="0">
                <a:latin typeface="+mj-lt"/>
              </a:rPr>
              <a:t>Clarifying Issues</a:t>
            </a:r>
          </a:p>
          <a:p>
            <a:pPr>
              <a:buFont typeface="Arial" pitchFamily="34" charset="0"/>
              <a:buChar char="•"/>
            </a:pPr>
            <a:r>
              <a:rPr lang="en-AU" dirty="0">
                <a:latin typeface="+mj-lt"/>
              </a:rPr>
              <a:t>Explaining Things</a:t>
            </a:r>
          </a:p>
        </p:txBody>
      </p:sp>
      <p:sp>
        <p:nvSpPr>
          <p:cNvPr id="14" name="Rectangle 13"/>
          <p:cNvSpPr/>
          <p:nvPr/>
        </p:nvSpPr>
        <p:spPr>
          <a:xfrm>
            <a:off x="4139952" y="1496614"/>
            <a:ext cx="3341214" cy="2308324"/>
          </a:xfrm>
          <a:prstGeom prst="rect">
            <a:avLst/>
          </a:prstGeom>
        </p:spPr>
        <p:txBody>
          <a:bodyPr wrap="square">
            <a:spAutoFit/>
          </a:bodyPr>
          <a:lstStyle/>
          <a:p>
            <a:pPr>
              <a:buFont typeface="Arial" pitchFamily="34" charset="0"/>
              <a:buChar char="•"/>
            </a:pPr>
            <a:r>
              <a:rPr lang="en-AU" dirty="0"/>
              <a:t>Dealing with the Future</a:t>
            </a:r>
          </a:p>
          <a:p>
            <a:pPr>
              <a:buFont typeface="Arial" pitchFamily="34" charset="0"/>
              <a:buChar char="•"/>
            </a:pPr>
            <a:r>
              <a:rPr lang="en-AU" dirty="0"/>
              <a:t>Seeing the Big Picture</a:t>
            </a:r>
          </a:p>
          <a:p>
            <a:pPr>
              <a:buFont typeface="Arial" pitchFamily="34" charset="0"/>
              <a:buChar char="•"/>
            </a:pPr>
            <a:r>
              <a:rPr lang="en-AU" dirty="0"/>
              <a:t>Inventing Solutions</a:t>
            </a:r>
          </a:p>
          <a:p>
            <a:pPr>
              <a:buFont typeface="Arial" pitchFamily="34" charset="0"/>
              <a:buChar char="•"/>
            </a:pPr>
            <a:r>
              <a:rPr lang="en-AU" dirty="0"/>
              <a:t>Developing New Things</a:t>
            </a:r>
          </a:p>
          <a:p>
            <a:pPr>
              <a:buFont typeface="Arial" pitchFamily="34" charset="0"/>
              <a:buChar char="•"/>
            </a:pPr>
            <a:r>
              <a:rPr lang="en-AU" dirty="0"/>
              <a:t>Providing Vision</a:t>
            </a:r>
          </a:p>
          <a:p>
            <a:pPr>
              <a:buFont typeface="Arial" pitchFamily="34" charset="0"/>
              <a:buChar char="•"/>
            </a:pPr>
            <a:r>
              <a:rPr lang="en-AU" dirty="0"/>
              <a:t>Taking Risks</a:t>
            </a:r>
          </a:p>
          <a:p>
            <a:pPr>
              <a:buFont typeface="Arial" pitchFamily="34" charset="0"/>
              <a:buChar char="•"/>
            </a:pPr>
            <a:r>
              <a:rPr lang="en-AU" dirty="0"/>
              <a:t>Integrating Ideas</a:t>
            </a:r>
          </a:p>
          <a:p>
            <a:pPr>
              <a:buFont typeface="Arial" pitchFamily="34" charset="0"/>
              <a:buChar char="•"/>
            </a:pPr>
            <a:r>
              <a:rPr lang="en-AU" dirty="0"/>
              <a:t>Bringing About Change</a:t>
            </a:r>
          </a:p>
        </p:txBody>
      </p:sp>
      <p:sp>
        <p:nvSpPr>
          <p:cNvPr id="15" name="Rectangle 14"/>
          <p:cNvSpPr/>
          <p:nvPr/>
        </p:nvSpPr>
        <p:spPr>
          <a:xfrm>
            <a:off x="625629" y="4015842"/>
            <a:ext cx="3456384" cy="2308324"/>
          </a:xfrm>
          <a:prstGeom prst="rect">
            <a:avLst/>
          </a:prstGeom>
        </p:spPr>
        <p:txBody>
          <a:bodyPr wrap="square">
            <a:spAutoFit/>
          </a:bodyPr>
          <a:lstStyle/>
          <a:p>
            <a:pPr>
              <a:buFont typeface="Arial" pitchFamily="34" charset="0"/>
              <a:buChar char="•"/>
            </a:pPr>
            <a:r>
              <a:rPr lang="en-AU" dirty="0"/>
              <a:t>Administering</a:t>
            </a:r>
          </a:p>
          <a:p>
            <a:pPr>
              <a:buFont typeface="Arial" pitchFamily="34" charset="0"/>
              <a:buChar char="•"/>
            </a:pPr>
            <a:r>
              <a:rPr lang="en-AU" dirty="0"/>
              <a:t>Attending to Detail</a:t>
            </a:r>
          </a:p>
          <a:p>
            <a:pPr>
              <a:buFont typeface="Arial" pitchFamily="34" charset="0"/>
              <a:buChar char="•"/>
            </a:pPr>
            <a:r>
              <a:rPr lang="en-AU" dirty="0"/>
              <a:t>Being in Control</a:t>
            </a:r>
          </a:p>
          <a:p>
            <a:pPr>
              <a:buFont typeface="Arial" pitchFamily="34" charset="0"/>
              <a:buChar char="•"/>
            </a:pPr>
            <a:r>
              <a:rPr lang="en-AU" dirty="0"/>
              <a:t>Building Things</a:t>
            </a:r>
          </a:p>
          <a:p>
            <a:pPr>
              <a:buFont typeface="Arial" pitchFamily="34" charset="0"/>
              <a:buChar char="•"/>
            </a:pPr>
            <a:r>
              <a:rPr lang="en-AU" dirty="0"/>
              <a:t>Establishing Order</a:t>
            </a:r>
          </a:p>
          <a:p>
            <a:pPr>
              <a:buFont typeface="Arial" pitchFamily="34" charset="0"/>
              <a:buChar char="•"/>
            </a:pPr>
            <a:r>
              <a:rPr lang="en-AU" dirty="0"/>
              <a:t>Timely Implementation</a:t>
            </a:r>
          </a:p>
          <a:p>
            <a:pPr>
              <a:buFont typeface="Arial" pitchFamily="34" charset="0"/>
              <a:buChar char="•"/>
            </a:pPr>
            <a:r>
              <a:rPr lang="en-AU" dirty="0"/>
              <a:t>Planning Things Out</a:t>
            </a:r>
          </a:p>
          <a:p>
            <a:pPr>
              <a:buFont typeface="Arial" pitchFamily="34" charset="0"/>
              <a:buChar char="•"/>
            </a:pPr>
            <a:r>
              <a:rPr lang="en-AU" dirty="0"/>
              <a:t>Providing Support</a:t>
            </a:r>
          </a:p>
        </p:txBody>
      </p:sp>
      <p:sp>
        <p:nvSpPr>
          <p:cNvPr id="16" name="Rectangle 15"/>
          <p:cNvSpPr/>
          <p:nvPr/>
        </p:nvSpPr>
        <p:spPr>
          <a:xfrm>
            <a:off x="4139951" y="3909700"/>
            <a:ext cx="2879611" cy="2559681"/>
          </a:xfrm>
          <a:prstGeom prst="rect">
            <a:avLst/>
          </a:prstGeom>
        </p:spPr>
        <p:txBody>
          <a:bodyPr wrap="square">
            <a:spAutoFit/>
          </a:bodyPr>
          <a:lstStyle/>
          <a:p>
            <a:pPr>
              <a:buFont typeface="Arial" pitchFamily="34" charset="0"/>
              <a:buChar char="•"/>
            </a:pPr>
            <a:r>
              <a:rPr lang="en-AU" sz="2000" dirty="0"/>
              <a:t>Coaching</a:t>
            </a:r>
          </a:p>
          <a:p>
            <a:pPr>
              <a:buFont typeface="Arial" pitchFamily="34" charset="0"/>
              <a:buChar char="•"/>
            </a:pPr>
            <a:r>
              <a:rPr lang="en-AU" sz="2000" dirty="0"/>
              <a:t>Working with People</a:t>
            </a:r>
          </a:p>
          <a:p>
            <a:pPr>
              <a:buFont typeface="Arial" pitchFamily="34" charset="0"/>
              <a:buChar char="•"/>
            </a:pPr>
            <a:r>
              <a:rPr lang="en-AU" sz="2000" dirty="0"/>
              <a:t>Communicating</a:t>
            </a:r>
          </a:p>
          <a:p>
            <a:pPr>
              <a:buFont typeface="Arial" pitchFamily="34" charset="0"/>
              <a:buChar char="•"/>
            </a:pPr>
            <a:r>
              <a:rPr lang="en-AU" sz="2000" dirty="0"/>
              <a:t>Building Relationships</a:t>
            </a:r>
          </a:p>
          <a:p>
            <a:pPr>
              <a:buFont typeface="Arial" pitchFamily="34" charset="0"/>
              <a:buChar char="•"/>
            </a:pPr>
            <a:r>
              <a:rPr lang="en-AU" sz="2000" dirty="0"/>
              <a:t>Expressing Ideas</a:t>
            </a:r>
          </a:p>
          <a:p>
            <a:pPr>
              <a:buFont typeface="Arial" pitchFamily="34" charset="0"/>
              <a:buChar char="•"/>
            </a:pPr>
            <a:r>
              <a:rPr lang="en-AU" sz="2000" dirty="0"/>
              <a:t>Teaching/Training</a:t>
            </a:r>
          </a:p>
          <a:p>
            <a:pPr>
              <a:buFont typeface="Arial" pitchFamily="34" charset="0"/>
              <a:buChar char="•"/>
            </a:pPr>
            <a:r>
              <a:rPr lang="en-AU" sz="2000" dirty="0"/>
              <a:t>Persuading People</a:t>
            </a:r>
          </a:p>
          <a:p>
            <a:pPr>
              <a:buFont typeface="Arial" pitchFamily="34" charset="0"/>
              <a:buChar char="•"/>
            </a:pPr>
            <a:r>
              <a:rPr lang="en-AU" sz="2000" dirty="0"/>
              <a:t>Being part of a Team </a:t>
            </a:r>
          </a:p>
        </p:txBody>
      </p:sp>
    </p:spTree>
    <p:extLst>
      <p:ext uri="{BB962C8B-B14F-4D97-AF65-F5344CB8AC3E}">
        <p14:creationId xmlns:p14="http://schemas.microsoft.com/office/powerpoint/2010/main" val="329114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3" cstate="print"/>
          <a:srcRect/>
          <a:stretch>
            <a:fillRect/>
          </a:stretch>
        </p:blipFill>
        <p:spPr>
          <a:xfrm>
            <a:off x="179388" y="209550"/>
            <a:ext cx="4537075" cy="3290888"/>
          </a:xfrm>
          <a:noFill/>
        </p:spPr>
      </p:pic>
      <p:pic>
        <p:nvPicPr>
          <p:cNvPr id="50179" name="Picture 3"/>
          <p:cNvPicPr>
            <a:picLocks noChangeAspect="1" noChangeArrowheads="1"/>
          </p:cNvPicPr>
          <p:nvPr/>
        </p:nvPicPr>
        <p:blipFill>
          <a:blip r:embed="rId4" cstate="print"/>
          <a:srcRect/>
          <a:stretch>
            <a:fillRect/>
          </a:stretch>
        </p:blipFill>
        <p:spPr bwMode="auto">
          <a:xfrm>
            <a:off x="4716463" y="188913"/>
            <a:ext cx="4427537" cy="3311525"/>
          </a:xfrm>
          <a:prstGeom prst="rect">
            <a:avLst/>
          </a:prstGeom>
          <a:noFill/>
          <a:ln w="9525">
            <a:noFill/>
            <a:miter lim="800000"/>
            <a:headEnd/>
            <a:tailEnd/>
          </a:ln>
        </p:spPr>
      </p:pic>
      <p:pic>
        <p:nvPicPr>
          <p:cNvPr id="50180" name="Picture 4"/>
          <p:cNvPicPr>
            <a:picLocks noChangeAspect="1" noChangeArrowheads="1"/>
          </p:cNvPicPr>
          <p:nvPr/>
        </p:nvPicPr>
        <p:blipFill>
          <a:blip r:embed="rId5" cstate="print"/>
          <a:srcRect/>
          <a:stretch>
            <a:fillRect/>
          </a:stretch>
        </p:blipFill>
        <p:spPr bwMode="auto">
          <a:xfrm>
            <a:off x="0" y="3500438"/>
            <a:ext cx="4716463" cy="3357562"/>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srcRect/>
          <a:stretch>
            <a:fillRect/>
          </a:stretch>
        </p:blipFill>
        <p:spPr bwMode="auto">
          <a:xfrm>
            <a:off x="4716463" y="3500438"/>
            <a:ext cx="4319587" cy="3357562"/>
          </a:xfrm>
          <a:prstGeom prst="rect">
            <a:avLst/>
          </a:prstGeom>
          <a:noFill/>
          <a:ln w="9525">
            <a:noFill/>
            <a:miter lim="800000"/>
            <a:headEnd/>
            <a:tailEnd/>
          </a:ln>
        </p:spPr>
      </p:pic>
      <p:sp>
        <p:nvSpPr>
          <p:cNvPr id="50182" name="Rectangle 6"/>
          <p:cNvSpPr>
            <a:spLocks noChangeArrowheads="1"/>
          </p:cNvSpPr>
          <p:nvPr/>
        </p:nvSpPr>
        <p:spPr bwMode="auto">
          <a:xfrm>
            <a:off x="0" y="260350"/>
            <a:ext cx="4572000" cy="3200876"/>
          </a:xfrm>
          <a:prstGeom prst="rect">
            <a:avLst/>
          </a:prstGeom>
          <a:noFill/>
          <a:ln w="9525">
            <a:noFill/>
            <a:miter lim="800000"/>
            <a:headEnd/>
            <a:tailEnd/>
          </a:ln>
        </p:spPr>
        <p:txBody>
          <a:bodyPr wrap="square">
            <a:spAutoFit/>
          </a:bodyPr>
          <a:lstStyle/>
          <a:p>
            <a:pPr eaLnBrk="1" hangingPunct="1"/>
            <a:r>
              <a:rPr lang="en-US" sz="2000" b="1" i="1" dirty="0">
                <a:latin typeface="Arial" charset="0"/>
              </a:rPr>
              <a:t>“What’s the Theory of the case?”</a:t>
            </a:r>
          </a:p>
          <a:p>
            <a:pPr eaLnBrk="1" hangingPunct="1"/>
            <a:endParaRPr lang="en-US" sz="2000" dirty="0">
              <a:latin typeface="Arial" charset="0"/>
            </a:endParaRPr>
          </a:p>
          <a:p>
            <a:pPr eaLnBrk="1" hangingPunct="1">
              <a:buFontTx/>
              <a:buChar char="•"/>
            </a:pPr>
            <a:r>
              <a:rPr lang="en-US" sz="2000" dirty="0">
                <a:latin typeface="Arial" charset="0"/>
              </a:rPr>
              <a:t> Define goals &amp; objectives</a:t>
            </a:r>
          </a:p>
          <a:p>
            <a:pPr eaLnBrk="1" hangingPunct="1">
              <a:buFontTx/>
              <a:buChar char="•"/>
            </a:pPr>
            <a:r>
              <a:rPr lang="en-US" sz="2000" dirty="0">
                <a:latin typeface="Arial" charset="0"/>
              </a:rPr>
              <a:t> Logically solving problems</a:t>
            </a:r>
          </a:p>
          <a:p>
            <a:pPr eaLnBrk="1" hangingPunct="1">
              <a:buFontTx/>
              <a:buChar char="•"/>
            </a:pPr>
            <a:r>
              <a:rPr lang="en-US" sz="2000" dirty="0">
                <a:latin typeface="Arial" charset="0"/>
              </a:rPr>
              <a:t> Critical analysis &amp; theory</a:t>
            </a:r>
          </a:p>
          <a:p>
            <a:pPr eaLnBrk="1" hangingPunct="1">
              <a:buFontTx/>
              <a:buChar char="•"/>
            </a:pPr>
            <a:r>
              <a:rPr lang="en-US" sz="2000" dirty="0">
                <a:latin typeface="Arial" charset="0"/>
              </a:rPr>
              <a:t> Efficiency, cost &amp; data</a:t>
            </a:r>
          </a:p>
          <a:p>
            <a:pPr eaLnBrk="1" hangingPunct="1">
              <a:buFontTx/>
              <a:buChar char="•"/>
            </a:pPr>
            <a:r>
              <a:rPr lang="en-US" sz="2000" dirty="0">
                <a:latin typeface="Arial" charset="0"/>
              </a:rPr>
              <a:t> Working toward quantifiable   </a:t>
            </a:r>
          </a:p>
          <a:p>
            <a:pPr eaLnBrk="1" hangingPunct="1"/>
            <a:r>
              <a:rPr lang="en-US" sz="2000" dirty="0">
                <a:latin typeface="Arial" charset="0"/>
              </a:rPr>
              <a:t>   outcomes</a:t>
            </a:r>
            <a:endParaRPr lang="en-US" sz="1600" b="1" dirty="0">
              <a:latin typeface="Arial" charset="0"/>
            </a:endParaRPr>
          </a:p>
          <a:p>
            <a:pPr eaLnBrk="1" hangingPunct="1"/>
            <a:endParaRPr lang="en-US" sz="1400" b="1" dirty="0">
              <a:latin typeface="Arial" charset="0"/>
            </a:endParaRPr>
          </a:p>
          <a:p>
            <a:pPr eaLnBrk="1" hangingPunct="1"/>
            <a:r>
              <a:rPr lang="en-US" sz="1400" b="1" i="1" dirty="0">
                <a:solidFill>
                  <a:srgbClr val="FF0000"/>
                </a:solidFill>
                <a:latin typeface="Arial" charset="0"/>
              </a:rPr>
              <a:t>GETTING DOWN TO BUSINESS</a:t>
            </a:r>
          </a:p>
          <a:p>
            <a:pPr eaLnBrk="1" hangingPunct="1"/>
            <a:endParaRPr lang="en-US" sz="1400" b="1" dirty="0">
              <a:latin typeface="Arial" charset="0"/>
            </a:endParaRPr>
          </a:p>
        </p:txBody>
      </p:sp>
      <p:sp>
        <p:nvSpPr>
          <p:cNvPr id="50183" name="Rectangle 7"/>
          <p:cNvSpPr>
            <a:spLocks noChangeArrowheads="1"/>
          </p:cNvSpPr>
          <p:nvPr/>
        </p:nvSpPr>
        <p:spPr bwMode="auto">
          <a:xfrm>
            <a:off x="4787900" y="188913"/>
            <a:ext cx="4356100" cy="3262432"/>
          </a:xfrm>
          <a:prstGeom prst="rect">
            <a:avLst/>
          </a:prstGeom>
          <a:solidFill>
            <a:srgbClr val="FFFF00"/>
          </a:solidFill>
          <a:ln w="9525">
            <a:noFill/>
            <a:miter lim="800000"/>
            <a:headEnd/>
            <a:tailEnd/>
          </a:ln>
        </p:spPr>
        <p:txBody>
          <a:bodyPr>
            <a:spAutoFit/>
          </a:bodyPr>
          <a:lstStyle/>
          <a:p>
            <a:pPr eaLnBrk="1" hangingPunct="1"/>
            <a:r>
              <a:rPr lang="en-US" sz="2000" b="1" i="1" dirty="0">
                <a:solidFill>
                  <a:srgbClr val="FFFF00"/>
                </a:solidFill>
                <a:latin typeface="Arial" charset="0"/>
              </a:rPr>
              <a:t>“</a:t>
            </a:r>
            <a:r>
              <a:rPr lang="en-US" sz="2000" b="1" i="1" dirty="0">
                <a:latin typeface="Arial" charset="0"/>
              </a:rPr>
              <a:t>Challenge the Status Quo”</a:t>
            </a:r>
          </a:p>
          <a:p>
            <a:pPr eaLnBrk="1" hangingPunct="1"/>
            <a:endParaRPr lang="en-US" dirty="0">
              <a:latin typeface="Arial" charset="0"/>
            </a:endParaRPr>
          </a:p>
          <a:p>
            <a:pPr eaLnBrk="1" hangingPunct="1">
              <a:buFontTx/>
              <a:buChar char="•"/>
            </a:pPr>
            <a:r>
              <a:rPr lang="en-US" sz="2000" dirty="0"/>
              <a:t>Strategize &amp; visualize the future</a:t>
            </a:r>
          </a:p>
          <a:p>
            <a:pPr eaLnBrk="1" hangingPunct="1">
              <a:buFontTx/>
              <a:buChar char="•"/>
            </a:pPr>
            <a:r>
              <a:rPr lang="en-US" sz="2000" dirty="0"/>
              <a:t>Risk taking &amp; experimenting</a:t>
            </a:r>
          </a:p>
          <a:p>
            <a:pPr eaLnBrk="1" hangingPunct="1">
              <a:buFontTx/>
              <a:buChar char="•"/>
            </a:pPr>
            <a:r>
              <a:rPr lang="en-US" sz="2000" dirty="0"/>
              <a:t>Combining &amp; connecting concepts</a:t>
            </a:r>
          </a:p>
          <a:p>
            <a:pPr eaLnBrk="1" hangingPunct="1">
              <a:buFontTx/>
              <a:buChar char="•"/>
            </a:pPr>
            <a:r>
              <a:rPr lang="en-US" sz="2000" dirty="0"/>
              <a:t>Brainstorming new ideas &amp; solutions</a:t>
            </a:r>
          </a:p>
          <a:p>
            <a:pPr eaLnBrk="1" hangingPunct="1">
              <a:buFontTx/>
              <a:buChar char="•"/>
            </a:pPr>
            <a:r>
              <a:rPr lang="en-US" sz="2000" dirty="0"/>
              <a:t>“Big picture” perspective</a:t>
            </a:r>
            <a:endParaRPr lang="en-US" sz="1600" b="1" dirty="0">
              <a:solidFill>
                <a:schemeClr val="bg1"/>
              </a:solidFill>
              <a:latin typeface="Arial" charset="0"/>
            </a:endParaRPr>
          </a:p>
          <a:p>
            <a:pPr eaLnBrk="1" hangingPunct="1"/>
            <a:endParaRPr lang="en-US" sz="1400" b="1" i="1" dirty="0">
              <a:solidFill>
                <a:srgbClr val="FF0000"/>
              </a:solidFill>
              <a:latin typeface="Arial" charset="0"/>
            </a:endParaRPr>
          </a:p>
          <a:p>
            <a:pPr eaLnBrk="1" hangingPunct="1"/>
            <a:r>
              <a:rPr lang="en-US" sz="1400" b="1" i="1" dirty="0">
                <a:solidFill>
                  <a:srgbClr val="FF0000"/>
                </a:solidFill>
                <a:latin typeface="Arial" charset="0"/>
              </a:rPr>
              <a:t>                                   BREAKTHROUGH THINKING</a:t>
            </a:r>
          </a:p>
        </p:txBody>
      </p:sp>
      <p:sp>
        <p:nvSpPr>
          <p:cNvPr id="50184" name="Rectangle 8"/>
          <p:cNvSpPr>
            <a:spLocks noChangeArrowheads="1"/>
          </p:cNvSpPr>
          <p:nvPr/>
        </p:nvSpPr>
        <p:spPr bwMode="auto">
          <a:xfrm>
            <a:off x="71437" y="4048125"/>
            <a:ext cx="4716463" cy="2831544"/>
          </a:xfrm>
          <a:prstGeom prst="rect">
            <a:avLst/>
          </a:prstGeom>
          <a:noFill/>
          <a:ln w="9525">
            <a:noFill/>
            <a:miter lim="800000"/>
            <a:headEnd/>
            <a:tailEnd/>
          </a:ln>
        </p:spPr>
        <p:txBody>
          <a:bodyPr wrap="square">
            <a:spAutoFit/>
          </a:bodyPr>
          <a:lstStyle/>
          <a:p>
            <a:pPr eaLnBrk="1" hangingPunct="1"/>
            <a:r>
              <a:rPr lang="en-US" sz="2000" b="1" i="1" dirty="0">
                <a:solidFill>
                  <a:srgbClr val="006600"/>
                </a:solidFill>
                <a:latin typeface="Arial" charset="0"/>
              </a:rPr>
              <a:t>“How can we make this happen?”</a:t>
            </a:r>
          </a:p>
          <a:p>
            <a:pPr eaLnBrk="1" hangingPunct="1"/>
            <a:endParaRPr lang="en-US" sz="2000" i="1" dirty="0">
              <a:solidFill>
                <a:srgbClr val="006600"/>
              </a:solidFill>
              <a:latin typeface="Arial" charset="0"/>
            </a:endParaRPr>
          </a:p>
          <a:p>
            <a:pPr eaLnBrk="1" hangingPunct="1">
              <a:buFontTx/>
              <a:buChar char="•"/>
            </a:pPr>
            <a:r>
              <a:rPr lang="en-US" dirty="0">
                <a:solidFill>
                  <a:srgbClr val="006600"/>
                </a:solidFill>
              </a:rPr>
              <a:t>Attention to detail &amp; procedures</a:t>
            </a:r>
          </a:p>
          <a:p>
            <a:pPr eaLnBrk="1" hangingPunct="1">
              <a:buFontTx/>
              <a:buChar char="•"/>
            </a:pPr>
            <a:r>
              <a:rPr lang="en-US" dirty="0">
                <a:solidFill>
                  <a:srgbClr val="006600"/>
                </a:solidFill>
              </a:rPr>
              <a:t>Moving from point A to point B</a:t>
            </a:r>
          </a:p>
          <a:p>
            <a:pPr eaLnBrk="1" hangingPunct="1">
              <a:buFontTx/>
              <a:buChar char="•"/>
            </a:pPr>
            <a:r>
              <a:rPr lang="en-US" dirty="0">
                <a:solidFill>
                  <a:srgbClr val="006600"/>
                </a:solidFill>
              </a:rPr>
              <a:t>Task allocation, organization&amp; planning</a:t>
            </a:r>
          </a:p>
          <a:p>
            <a:pPr eaLnBrk="1" hangingPunct="1">
              <a:buFontTx/>
              <a:buChar char="•"/>
            </a:pPr>
            <a:r>
              <a:rPr lang="en-US" dirty="0">
                <a:solidFill>
                  <a:srgbClr val="006600"/>
                </a:solidFill>
              </a:rPr>
              <a:t>Follow-up &amp; scheduling with  time lines</a:t>
            </a:r>
          </a:p>
          <a:p>
            <a:pPr eaLnBrk="1" hangingPunct="1">
              <a:buFontTx/>
              <a:buChar char="•"/>
            </a:pPr>
            <a:r>
              <a:rPr lang="en-US" dirty="0">
                <a:solidFill>
                  <a:srgbClr val="006600"/>
                </a:solidFill>
              </a:rPr>
              <a:t>Making sure everything is in </a:t>
            </a:r>
          </a:p>
          <a:p>
            <a:pPr eaLnBrk="1" hangingPunct="1"/>
            <a:r>
              <a:rPr lang="en-US" dirty="0">
                <a:solidFill>
                  <a:srgbClr val="006600"/>
                </a:solidFill>
              </a:rPr>
              <a:t> order &amp; in control.</a:t>
            </a:r>
          </a:p>
          <a:p>
            <a:pPr eaLnBrk="1" hangingPunct="1"/>
            <a:endParaRPr lang="en-US" sz="1600" dirty="0">
              <a:solidFill>
                <a:srgbClr val="006600"/>
              </a:solidFill>
              <a:latin typeface="Arial" charset="0"/>
            </a:endParaRPr>
          </a:p>
          <a:p>
            <a:pPr eaLnBrk="1" hangingPunct="1"/>
            <a:r>
              <a:rPr lang="en-US" sz="1400" b="1" i="1" dirty="0">
                <a:solidFill>
                  <a:srgbClr val="FF0000"/>
                </a:solidFill>
                <a:latin typeface="Arial" charset="0"/>
              </a:rPr>
              <a:t>MOVING TOWARD A RESULT</a:t>
            </a:r>
          </a:p>
        </p:txBody>
      </p:sp>
      <p:sp>
        <p:nvSpPr>
          <p:cNvPr id="50185" name="Rectangle 9"/>
          <p:cNvSpPr>
            <a:spLocks noChangeArrowheads="1"/>
          </p:cNvSpPr>
          <p:nvPr/>
        </p:nvSpPr>
        <p:spPr bwMode="auto">
          <a:xfrm>
            <a:off x="4787900" y="3803650"/>
            <a:ext cx="4248150" cy="3139321"/>
          </a:xfrm>
          <a:prstGeom prst="rect">
            <a:avLst/>
          </a:prstGeom>
          <a:noFill/>
          <a:ln w="9525">
            <a:noFill/>
            <a:miter lim="800000"/>
            <a:headEnd/>
            <a:tailEnd/>
          </a:ln>
        </p:spPr>
        <p:txBody>
          <a:bodyPr>
            <a:spAutoFit/>
          </a:bodyPr>
          <a:lstStyle/>
          <a:p>
            <a:pPr eaLnBrk="1" hangingPunct="1"/>
            <a:endParaRPr lang="en-US" b="1" i="1" dirty="0">
              <a:solidFill>
                <a:srgbClr val="000000"/>
              </a:solidFill>
              <a:latin typeface="Arial" charset="0"/>
            </a:endParaRPr>
          </a:p>
          <a:p>
            <a:pPr eaLnBrk="1" hangingPunct="1"/>
            <a:r>
              <a:rPr lang="en-US" sz="2000" b="1" i="1" dirty="0">
                <a:solidFill>
                  <a:srgbClr val="000000"/>
                </a:solidFill>
                <a:latin typeface="Arial" charset="0"/>
              </a:rPr>
              <a:t>“Being part of the team”</a:t>
            </a:r>
            <a:endParaRPr lang="en-US" sz="2000" i="1" dirty="0">
              <a:solidFill>
                <a:srgbClr val="000000"/>
              </a:solidFill>
              <a:latin typeface="Arial" charset="0"/>
            </a:endParaRPr>
          </a:p>
          <a:p>
            <a:pPr eaLnBrk="1" hangingPunct="1">
              <a:buFontTx/>
              <a:buChar char="•"/>
            </a:pPr>
            <a:r>
              <a:rPr lang="en-US" sz="2000" dirty="0"/>
              <a:t>Mediating &amp; facilitating</a:t>
            </a:r>
          </a:p>
          <a:p>
            <a:pPr eaLnBrk="1" hangingPunct="1">
              <a:buFontTx/>
              <a:buChar char="•"/>
            </a:pPr>
            <a:r>
              <a:rPr lang="en-US" sz="2000" dirty="0"/>
              <a:t>Sharing, listening &amp; expressing</a:t>
            </a:r>
          </a:p>
          <a:p>
            <a:pPr eaLnBrk="1" hangingPunct="1">
              <a:buFontTx/>
              <a:buChar char="•"/>
            </a:pPr>
            <a:r>
              <a:rPr lang="en-US" sz="2000" dirty="0"/>
              <a:t>Collaborating &amp; building    </a:t>
            </a:r>
          </a:p>
          <a:p>
            <a:pPr eaLnBrk="1" hangingPunct="1"/>
            <a:r>
              <a:rPr lang="en-US" sz="2000" dirty="0"/>
              <a:t>   relationships</a:t>
            </a:r>
          </a:p>
          <a:p>
            <a:pPr eaLnBrk="1" hangingPunct="1">
              <a:buFontTx/>
              <a:buChar char="•"/>
            </a:pPr>
            <a:r>
              <a:rPr lang="en-US" sz="2000" dirty="0"/>
              <a:t>Intuitive sensing of underlying  </a:t>
            </a:r>
          </a:p>
          <a:p>
            <a:pPr eaLnBrk="1" hangingPunct="1"/>
            <a:r>
              <a:rPr lang="en-US" sz="2000" dirty="0"/>
              <a:t>  issues</a:t>
            </a:r>
          </a:p>
          <a:p>
            <a:pPr eaLnBrk="1" hangingPunct="1">
              <a:buFontTx/>
              <a:buChar char="•"/>
            </a:pPr>
            <a:r>
              <a:rPr lang="en-US" sz="2000" dirty="0"/>
              <a:t>Being sensitive to other people</a:t>
            </a:r>
          </a:p>
          <a:p>
            <a:pPr eaLnBrk="1" hangingPunct="1"/>
            <a:r>
              <a:rPr lang="en-US" sz="2000" dirty="0">
                <a:solidFill>
                  <a:srgbClr val="000000"/>
                </a:solidFill>
              </a:rPr>
              <a:t>                   </a:t>
            </a:r>
            <a:r>
              <a:rPr lang="en-US" sz="1400" b="1" i="1" dirty="0">
                <a:solidFill>
                  <a:srgbClr val="FF0000"/>
                </a:solidFill>
                <a:latin typeface="Arial" charset="0"/>
              </a:rPr>
              <a:t>KINDLING COMMUNITY SPIRIT</a:t>
            </a:r>
          </a:p>
        </p:txBody>
      </p:sp>
      <p:sp>
        <p:nvSpPr>
          <p:cNvPr id="50186" name="AutoShape 10"/>
          <p:cNvSpPr>
            <a:spLocks noChangeArrowheads="1"/>
          </p:cNvSpPr>
          <p:nvPr/>
        </p:nvSpPr>
        <p:spPr bwMode="auto">
          <a:xfrm>
            <a:off x="2591569" y="3407689"/>
            <a:ext cx="3671937" cy="576262"/>
          </a:xfrm>
          <a:prstGeom prst="roundRect">
            <a:avLst>
              <a:gd name="adj" fmla="val 16667"/>
            </a:avLst>
          </a:prstGeom>
          <a:solidFill>
            <a:srgbClr val="DDDDDD"/>
          </a:solidFill>
          <a:ln w="9525">
            <a:round/>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wrap="none" anchor="ctr">
            <a:flatTx/>
          </a:bodyPr>
          <a:lstStyle/>
          <a:p>
            <a:pPr algn="ctr"/>
            <a:r>
              <a:rPr lang="en-US" sz="2400" b="1" dirty="0"/>
              <a:t>Team Approaches</a:t>
            </a:r>
          </a:p>
        </p:txBody>
      </p:sp>
    </p:spTree>
    <p:extLst>
      <p:ext uri="{BB962C8B-B14F-4D97-AF65-F5344CB8AC3E}">
        <p14:creationId xmlns:p14="http://schemas.microsoft.com/office/powerpoint/2010/main" val="80245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250825" y="715407"/>
            <a:ext cx="3673475" cy="2808288"/>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3924300" y="692150"/>
            <a:ext cx="3960813" cy="2808288"/>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250825" y="3500438"/>
            <a:ext cx="3665538" cy="2952750"/>
          </a:xfrm>
          <a:prstGeom prst="rect">
            <a:avLst/>
          </a:prstGeom>
          <a:noFill/>
          <a:ln w="9525">
            <a:noFill/>
            <a:miter lim="800000"/>
            <a:headEnd/>
            <a:tailEnd/>
          </a:ln>
        </p:spPr>
      </p:pic>
      <p:pic>
        <p:nvPicPr>
          <p:cNvPr id="52229" name="Picture 5"/>
          <p:cNvPicPr>
            <a:picLocks noChangeAspect="1" noChangeArrowheads="1"/>
          </p:cNvPicPr>
          <p:nvPr/>
        </p:nvPicPr>
        <p:blipFill>
          <a:blip r:embed="rId6" cstate="print"/>
          <a:srcRect/>
          <a:stretch>
            <a:fillRect/>
          </a:stretch>
        </p:blipFill>
        <p:spPr bwMode="auto">
          <a:xfrm>
            <a:off x="3924300" y="3500438"/>
            <a:ext cx="3951288" cy="2944812"/>
          </a:xfrm>
          <a:prstGeom prst="rect">
            <a:avLst/>
          </a:prstGeom>
          <a:noFill/>
          <a:ln w="9525">
            <a:noFill/>
            <a:miter lim="800000"/>
            <a:headEnd/>
            <a:tailEnd/>
          </a:ln>
        </p:spPr>
      </p:pic>
      <p:sp>
        <p:nvSpPr>
          <p:cNvPr id="52230" name="Rectangle 6"/>
          <p:cNvSpPr>
            <a:spLocks noChangeArrowheads="1"/>
          </p:cNvSpPr>
          <p:nvPr/>
        </p:nvSpPr>
        <p:spPr bwMode="auto">
          <a:xfrm>
            <a:off x="539750" y="1052513"/>
            <a:ext cx="3240162" cy="193899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dirty="0">
                <a:solidFill>
                  <a:srgbClr val="000000"/>
                </a:solidFill>
              </a:rPr>
              <a:t>Facts, no Fluff</a:t>
            </a:r>
          </a:p>
          <a:p>
            <a:pPr marL="342900" indent="-342900">
              <a:buFont typeface="Arial" panose="020B0604020202020204" pitchFamily="34" charset="0"/>
              <a:buChar char="•"/>
            </a:pPr>
            <a:r>
              <a:rPr lang="en-US" sz="2000" dirty="0">
                <a:solidFill>
                  <a:srgbClr val="000000"/>
                </a:solidFill>
              </a:rPr>
              <a:t>Technical Accuracy</a:t>
            </a:r>
          </a:p>
          <a:p>
            <a:pPr marL="342900" indent="-342900">
              <a:buFont typeface="Arial" panose="020B0604020202020204" pitchFamily="34" charset="0"/>
              <a:buChar char="•"/>
            </a:pPr>
            <a:r>
              <a:rPr lang="en-US" sz="2000" dirty="0">
                <a:solidFill>
                  <a:srgbClr val="000000"/>
                </a:solidFill>
              </a:rPr>
              <a:t>Articulated ideas</a:t>
            </a:r>
          </a:p>
          <a:p>
            <a:pPr marL="342900" indent="-342900">
              <a:buFont typeface="Arial" panose="020B0604020202020204" pitchFamily="34" charset="0"/>
              <a:buChar char="•"/>
            </a:pPr>
            <a:r>
              <a:rPr lang="en-US" sz="2000" dirty="0">
                <a:solidFill>
                  <a:srgbClr val="000000"/>
                </a:solidFill>
              </a:rPr>
              <a:t>Brief, Clear, Precise</a:t>
            </a:r>
          </a:p>
          <a:p>
            <a:pPr marL="342900" indent="-342900">
              <a:buFont typeface="Arial" panose="020B0604020202020204" pitchFamily="34" charset="0"/>
              <a:buChar char="•"/>
            </a:pPr>
            <a:r>
              <a:rPr lang="en-US" sz="2000" dirty="0">
                <a:solidFill>
                  <a:srgbClr val="000000"/>
                </a:solidFill>
              </a:rPr>
              <a:t>Critical Analysis</a:t>
            </a:r>
          </a:p>
          <a:p>
            <a:pPr marL="342900" indent="-342900">
              <a:buFont typeface="Arial" panose="020B0604020202020204" pitchFamily="34" charset="0"/>
              <a:buChar char="•"/>
            </a:pPr>
            <a:r>
              <a:rPr lang="en-US" sz="2000" dirty="0">
                <a:solidFill>
                  <a:srgbClr val="000000"/>
                </a:solidFill>
              </a:rPr>
              <a:t>Straight forward</a:t>
            </a:r>
          </a:p>
        </p:txBody>
      </p:sp>
      <p:sp>
        <p:nvSpPr>
          <p:cNvPr id="52231" name="Rectangle 7"/>
          <p:cNvSpPr>
            <a:spLocks noChangeArrowheads="1"/>
          </p:cNvSpPr>
          <p:nvPr/>
        </p:nvSpPr>
        <p:spPr bwMode="auto">
          <a:xfrm>
            <a:off x="4284663" y="1052513"/>
            <a:ext cx="3457575" cy="193899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dirty="0">
                <a:solidFill>
                  <a:srgbClr val="000000"/>
                </a:solidFill>
              </a:rPr>
              <a:t>Metaphors</a:t>
            </a:r>
          </a:p>
          <a:p>
            <a:pPr marL="342900" indent="-342900">
              <a:buFont typeface="Arial" panose="020B0604020202020204" pitchFamily="34" charset="0"/>
              <a:buChar char="•"/>
            </a:pPr>
            <a:r>
              <a:rPr lang="en-US" sz="2000" dirty="0">
                <a:solidFill>
                  <a:srgbClr val="000000"/>
                </a:solidFill>
              </a:rPr>
              <a:t>Big Picture Overview</a:t>
            </a:r>
          </a:p>
          <a:p>
            <a:pPr marL="342900" indent="-342900">
              <a:buFont typeface="Arial" panose="020B0604020202020204" pitchFamily="34" charset="0"/>
              <a:buChar char="•"/>
            </a:pPr>
            <a:r>
              <a:rPr lang="en-US" sz="2000" dirty="0">
                <a:solidFill>
                  <a:srgbClr val="000000"/>
                </a:solidFill>
              </a:rPr>
              <a:t>Imaginative</a:t>
            </a:r>
          </a:p>
          <a:p>
            <a:pPr marL="342900" indent="-342900">
              <a:buFont typeface="Arial" panose="020B0604020202020204" pitchFamily="34" charset="0"/>
              <a:buChar char="•"/>
            </a:pPr>
            <a:r>
              <a:rPr lang="en-US" sz="2000" dirty="0">
                <a:solidFill>
                  <a:srgbClr val="000000"/>
                </a:solidFill>
              </a:rPr>
              <a:t>Conceptual framework</a:t>
            </a:r>
          </a:p>
          <a:p>
            <a:pPr marL="342900" indent="-342900">
              <a:buFont typeface="Arial" panose="020B0604020202020204" pitchFamily="34" charset="0"/>
              <a:buChar char="•"/>
            </a:pPr>
            <a:r>
              <a:rPr lang="en-US" sz="2000" dirty="0">
                <a:solidFill>
                  <a:srgbClr val="000000"/>
                </a:solidFill>
              </a:rPr>
              <a:t>Exploration</a:t>
            </a:r>
          </a:p>
          <a:p>
            <a:pPr marL="342900" indent="-342900">
              <a:buFont typeface="Arial" panose="020B0604020202020204" pitchFamily="34" charset="0"/>
              <a:buChar char="•"/>
            </a:pPr>
            <a:r>
              <a:rPr lang="en-US" sz="2000" dirty="0">
                <a:solidFill>
                  <a:srgbClr val="000000"/>
                </a:solidFill>
              </a:rPr>
              <a:t>Visual</a:t>
            </a:r>
          </a:p>
        </p:txBody>
      </p:sp>
      <p:sp>
        <p:nvSpPr>
          <p:cNvPr id="52232" name="Rectangle 8"/>
          <p:cNvSpPr>
            <a:spLocks noChangeArrowheads="1"/>
          </p:cNvSpPr>
          <p:nvPr/>
        </p:nvSpPr>
        <p:spPr bwMode="auto">
          <a:xfrm>
            <a:off x="539749" y="4221163"/>
            <a:ext cx="3375025" cy="193899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dirty="0">
                <a:solidFill>
                  <a:srgbClr val="000000"/>
                </a:solidFill>
              </a:rPr>
              <a:t>Details</a:t>
            </a:r>
          </a:p>
          <a:p>
            <a:pPr marL="342900" indent="-342900">
              <a:buFont typeface="Arial" panose="020B0604020202020204" pitchFamily="34" charset="0"/>
              <a:buChar char="•"/>
            </a:pPr>
            <a:r>
              <a:rPr lang="en-US" sz="2000" dirty="0">
                <a:solidFill>
                  <a:srgbClr val="000000"/>
                </a:solidFill>
              </a:rPr>
              <a:t>Thoroughness</a:t>
            </a:r>
          </a:p>
          <a:p>
            <a:pPr marL="342900" indent="-342900">
              <a:buFont typeface="Arial" panose="020B0604020202020204" pitchFamily="34" charset="0"/>
              <a:buChar char="•"/>
            </a:pPr>
            <a:r>
              <a:rPr lang="en-US" sz="2000" dirty="0">
                <a:solidFill>
                  <a:srgbClr val="000000"/>
                </a:solidFill>
              </a:rPr>
              <a:t>Rules &amp; Procedures</a:t>
            </a:r>
          </a:p>
          <a:p>
            <a:pPr marL="342900" indent="-342900">
              <a:buFont typeface="Arial" panose="020B0604020202020204" pitchFamily="34" charset="0"/>
              <a:buChar char="•"/>
            </a:pPr>
            <a:r>
              <a:rPr lang="en-US" sz="2000" dirty="0">
                <a:solidFill>
                  <a:srgbClr val="000000"/>
                </a:solidFill>
              </a:rPr>
              <a:t>Action Plans</a:t>
            </a:r>
          </a:p>
          <a:p>
            <a:pPr marL="342900" indent="-342900">
              <a:buFont typeface="Arial" panose="020B0604020202020204" pitchFamily="34" charset="0"/>
              <a:buChar char="•"/>
            </a:pPr>
            <a:r>
              <a:rPr lang="en-US" sz="2000" dirty="0">
                <a:solidFill>
                  <a:srgbClr val="000000"/>
                </a:solidFill>
              </a:rPr>
              <a:t>Explanations</a:t>
            </a:r>
          </a:p>
          <a:p>
            <a:pPr marL="342900" indent="-342900">
              <a:buFont typeface="Arial" panose="020B0604020202020204" pitchFamily="34" charset="0"/>
              <a:buChar char="•"/>
            </a:pPr>
            <a:r>
              <a:rPr lang="en-US" sz="2000" dirty="0">
                <a:solidFill>
                  <a:srgbClr val="000000"/>
                </a:solidFill>
              </a:rPr>
              <a:t>Stay on topic</a:t>
            </a:r>
          </a:p>
        </p:txBody>
      </p:sp>
      <p:sp>
        <p:nvSpPr>
          <p:cNvPr id="52233" name="Rectangle 9"/>
          <p:cNvSpPr>
            <a:spLocks noChangeArrowheads="1"/>
          </p:cNvSpPr>
          <p:nvPr/>
        </p:nvSpPr>
        <p:spPr bwMode="auto">
          <a:xfrm>
            <a:off x="4427538" y="4292600"/>
            <a:ext cx="3457575" cy="2246769"/>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sz="2000" dirty="0">
                <a:solidFill>
                  <a:srgbClr val="000000"/>
                </a:solidFill>
              </a:rPr>
              <a:t>Feelings &amp; values</a:t>
            </a:r>
          </a:p>
          <a:p>
            <a:pPr marL="342900" indent="-342900">
              <a:buFont typeface="Arial" panose="020B0604020202020204" pitchFamily="34" charset="0"/>
              <a:buChar char="•"/>
            </a:pPr>
            <a:r>
              <a:rPr lang="en-US" sz="2000" dirty="0">
                <a:solidFill>
                  <a:srgbClr val="000000"/>
                </a:solidFill>
              </a:rPr>
              <a:t>Open discussion</a:t>
            </a:r>
          </a:p>
          <a:p>
            <a:pPr marL="342900" indent="-342900">
              <a:buFont typeface="Arial" panose="020B0604020202020204" pitchFamily="34" charset="0"/>
              <a:buChar char="•"/>
            </a:pPr>
            <a:r>
              <a:rPr lang="en-US" sz="2000" dirty="0">
                <a:solidFill>
                  <a:srgbClr val="000000"/>
                </a:solidFill>
              </a:rPr>
              <a:t>Expression</a:t>
            </a:r>
          </a:p>
          <a:p>
            <a:pPr marL="342900" indent="-342900">
              <a:buFont typeface="Arial" panose="020B0604020202020204" pitchFamily="34" charset="0"/>
              <a:buChar char="•"/>
            </a:pPr>
            <a:r>
              <a:rPr lang="en-US" sz="2000" dirty="0">
                <a:solidFill>
                  <a:srgbClr val="000000"/>
                </a:solidFill>
              </a:rPr>
              <a:t>Personal touch</a:t>
            </a:r>
          </a:p>
          <a:p>
            <a:pPr marL="342900" indent="-342900">
              <a:buFont typeface="Arial" panose="020B0604020202020204" pitchFamily="34" charset="0"/>
              <a:buChar char="•"/>
            </a:pPr>
            <a:r>
              <a:rPr lang="en-US" sz="2000" dirty="0">
                <a:solidFill>
                  <a:srgbClr val="000000"/>
                </a:solidFill>
              </a:rPr>
              <a:t>Empathy &amp; consideration</a:t>
            </a:r>
          </a:p>
          <a:p>
            <a:pPr marL="342900" indent="-342900">
              <a:buFont typeface="Arial" panose="020B0604020202020204" pitchFamily="34" charset="0"/>
              <a:buChar char="•"/>
            </a:pPr>
            <a:r>
              <a:rPr lang="en-US" sz="2000" dirty="0">
                <a:solidFill>
                  <a:srgbClr val="000000"/>
                </a:solidFill>
              </a:rPr>
              <a:t>Stories &amp; examples</a:t>
            </a:r>
          </a:p>
        </p:txBody>
      </p:sp>
      <p:sp>
        <p:nvSpPr>
          <p:cNvPr id="52234" name="AutoShape 10"/>
          <p:cNvSpPr>
            <a:spLocks noChangeArrowheads="1"/>
          </p:cNvSpPr>
          <p:nvPr/>
        </p:nvSpPr>
        <p:spPr bwMode="auto">
          <a:xfrm>
            <a:off x="1258888" y="3284538"/>
            <a:ext cx="5113337" cy="576262"/>
          </a:xfrm>
          <a:prstGeom prst="roundRect">
            <a:avLst>
              <a:gd name="adj" fmla="val 16667"/>
            </a:avLst>
          </a:prstGeom>
          <a:solidFill>
            <a:srgbClr val="DDDDDD"/>
          </a:solidFill>
          <a:ln w="9525">
            <a:round/>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wrap="none" anchor="ctr">
            <a:flatTx/>
          </a:bodyPr>
          <a:lstStyle/>
          <a:p>
            <a:pPr algn="ctr"/>
            <a:r>
              <a:rPr lang="en-US" sz="2400" b="1" dirty="0"/>
              <a:t>Communication Preferences</a:t>
            </a:r>
          </a:p>
        </p:txBody>
      </p:sp>
    </p:spTree>
    <p:extLst>
      <p:ext uri="{BB962C8B-B14F-4D97-AF65-F5344CB8AC3E}">
        <p14:creationId xmlns:p14="http://schemas.microsoft.com/office/powerpoint/2010/main" val="418800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348D7BF-61EB-4B2E-B60C-C8C946090D86}"/>
              </a:ext>
            </a:extLst>
          </p:cNvPr>
          <p:cNvGraphicFramePr/>
          <p:nvPr>
            <p:extLst>
              <p:ext uri="{D42A27DB-BD31-4B8C-83A1-F6EECF244321}">
                <p14:modId xmlns:p14="http://schemas.microsoft.com/office/powerpoint/2010/main" val="394796505"/>
              </p:ext>
            </p:extLst>
          </p:nvPr>
        </p:nvGraphicFramePr>
        <p:xfrm>
          <a:off x="699200" y="1412776"/>
          <a:ext cx="66000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xmlns="" id="{F1086BA3-3D9A-41A6-91F4-5ADADCABA943}"/>
              </a:ext>
            </a:extLst>
          </p:cNvPr>
          <p:cNvSpPr>
            <a:spLocks noGrp="1"/>
          </p:cNvSpPr>
          <p:nvPr>
            <p:ph type="title"/>
          </p:nvPr>
        </p:nvSpPr>
        <p:spPr>
          <a:xfrm>
            <a:off x="956054" y="892131"/>
            <a:ext cx="6343202" cy="88598"/>
          </a:xfrm>
        </p:spPr>
        <p:txBody>
          <a:bodyPr/>
          <a:lstStyle/>
          <a:p>
            <a:endParaRPr lang="en-AU" dirty="0"/>
          </a:p>
        </p:txBody>
      </p:sp>
    </p:spTree>
    <p:extLst>
      <p:ext uri="{BB962C8B-B14F-4D97-AF65-F5344CB8AC3E}">
        <p14:creationId xmlns:p14="http://schemas.microsoft.com/office/powerpoint/2010/main" val="243424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569458" y="1052736"/>
            <a:ext cx="3519551" cy="2520280"/>
          </a:xfrm>
          <a:prstGeom prst="rect">
            <a:avLst/>
          </a:prstGeom>
          <a:noFill/>
          <a:ln w="9525">
            <a:noFill/>
            <a:miter lim="800000"/>
            <a:headEnd/>
            <a:tailEnd/>
          </a:ln>
        </p:spPr>
      </p:pic>
      <p:sp>
        <p:nvSpPr>
          <p:cNvPr id="5" name="Rectangle 4"/>
          <p:cNvSpPr/>
          <p:nvPr/>
        </p:nvSpPr>
        <p:spPr>
          <a:xfrm>
            <a:off x="432036" y="1066086"/>
            <a:ext cx="2664296" cy="646331"/>
          </a:xfrm>
          <a:prstGeom prst="rect">
            <a:avLst/>
          </a:prstGeom>
        </p:spPr>
        <p:txBody>
          <a:bodyPr wrap="square">
            <a:spAutoFit/>
          </a:bodyPr>
          <a:lstStyle/>
          <a:p>
            <a:endParaRPr lang="en-AU" dirty="0"/>
          </a:p>
          <a:p>
            <a:r>
              <a:rPr lang="en-AU" b="1" dirty="0">
                <a:solidFill>
                  <a:srgbClr val="0070C0"/>
                </a:solidFill>
              </a:rPr>
              <a:t>BLUE</a:t>
            </a:r>
          </a:p>
        </p:txBody>
      </p:sp>
      <p:sp>
        <p:nvSpPr>
          <p:cNvPr id="6" name="Rounded Rectangle 5"/>
          <p:cNvSpPr/>
          <p:nvPr/>
        </p:nvSpPr>
        <p:spPr>
          <a:xfrm>
            <a:off x="1187624" y="404664"/>
            <a:ext cx="5760640" cy="576064"/>
          </a:xfrm>
          <a:prstGeom prst="roundRect">
            <a:avLst/>
          </a:prstGeom>
          <a:solidFill>
            <a:srgbClr val="3C5E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Leadership Styles</a:t>
            </a:r>
            <a:endParaRPr lang="en-AU" sz="3200" dirty="0"/>
          </a:p>
        </p:txBody>
      </p:sp>
      <p:pic>
        <p:nvPicPr>
          <p:cNvPr id="123907" name="Picture 3"/>
          <p:cNvPicPr>
            <a:picLocks noChangeAspect="1" noChangeArrowheads="1"/>
          </p:cNvPicPr>
          <p:nvPr/>
        </p:nvPicPr>
        <p:blipFill>
          <a:blip r:embed="rId4" cstate="print"/>
          <a:srcRect/>
          <a:stretch>
            <a:fillRect/>
          </a:stretch>
        </p:blipFill>
        <p:spPr bwMode="auto">
          <a:xfrm>
            <a:off x="4139952" y="1071478"/>
            <a:ext cx="3487607" cy="2508734"/>
          </a:xfrm>
          <a:prstGeom prst="rect">
            <a:avLst/>
          </a:prstGeom>
          <a:noFill/>
          <a:ln w="9525">
            <a:noFill/>
            <a:miter lim="800000"/>
            <a:headEnd/>
            <a:tailEnd/>
          </a:ln>
        </p:spPr>
      </p:pic>
      <p:sp>
        <p:nvSpPr>
          <p:cNvPr id="8" name="Rectangle 7"/>
          <p:cNvSpPr/>
          <p:nvPr/>
        </p:nvSpPr>
        <p:spPr>
          <a:xfrm>
            <a:off x="5523043" y="1146433"/>
            <a:ext cx="2808312" cy="646331"/>
          </a:xfrm>
          <a:prstGeom prst="rect">
            <a:avLst/>
          </a:prstGeom>
          <a:ln>
            <a:solidFill>
              <a:schemeClr val="accent1"/>
            </a:solidFill>
          </a:ln>
        </p:spPr>
        <p:txBody>
          <a:bodyPr wrap="square">
            <a:spAutoFit/>
          </a:bodyPr>
          <a:lstStyle/>
          <a:p>
            <a:endParaRPr lang="en-AU" dirty="0"/>
          </a:p>
          <a:p>
            <a:r>
              <a:rPr lang="en-AU" b="1" dirty="0"/>
              <a:t>                      YELLOW</a:t>
            </a:r>
          </a:p>
        </p:txBody>
      </p:sp>
      <p:pic>
        <p:nvPicPr>
          <p:cNvPr id="123908" name="Picture 4"/>
          <p:cNvPicPr>
            <a:picLocks noChangeAspect="1" noChangeArrowheads="1"/>
          </p:cNvPicPr>
          <p:nvPr/>
        </p:nvPicPr>
        <p:blipFill>
          <a:blip r:embed="rId5" cstate="print"/>
          <a:srcRect/>
          <a:stretch>
            <a:fillRect/>
          </a:stretch>
        </p:blipFill>
        <p:spPr bwMode="auto">
          <a:xfrm>
            <a:off x="569458" y="3613666"/>
            <a:ext cx="3552594" cy="3096344"/>
          </a:xfrm>
          <a:prstGeom prst="rect">
            <a:avLst/>
          </a:prstGeom>
          <a:noFill/>
          <a:ln w="9525">
            <a:noFill/>
            <a:miter lim="800000"/>
            <a:headEnd/>
            <a:tailEnd/>
          </a:ln>
        </p:spPr>
      </p:pic>
      <p:pic>
        <p:nvPicPr>
          <p:cNvPr id="123909" name="Picture 5"/>
          <p:cNvPicPr>
            <a:picLocks noChangeAspect="1" noChangeArrowheads="1"/>
          </p:cNvPicPr>
          <p:nvPr/>
        </p:nvPicPr>
        <p:blipFill>
          <a:blip r:embed="rId6" cstate="print"/>
          <a:srcRect/>
          <a:stretch>
            <a:fillRect/>
          </a:stretch>
        </p:blipFill>
        <p:spPr bwMode="auto">
          <a:xfrm>
            <a:off x="4139952" y="3620994"/>
            <a:ext cx="3530304" cy="3089016"/>
          </a:xfrm>
          <a:prstGeom prst="rect">
            <a:avLst/>
          </a:prstGeom>
          <a:noFill/>
          <a:ln w="9525">
            <a:noFill/>
            <a:miter lim="800000"/>
            <a:headEnd/>
            <a:tailEnd/>
          </a:ln>
        </p:spPr>
      </p:pic>
      <p:sp>
        <p:nvSpPr>
          <p:cNvPr id="11" name="Rectangle 10"/>
          <p:cNvSpPr/>
          <p:nvPr/>
        </p:nvSpPr>
        <p:spPr>
          <a:xfrm>
            <a:off x="321616" y="3597984"/>
            <a:ext cx="1152128" cy="369332"/>
          </a:xfrm>
          <a:prstGeom prst="rect">
            <a:avLst/>
          </a:prstGeom>
        </p:spPr>
        <p:txBody>
          <a:bodyPr wrap="square">
            <a:spAutoFit/>
          </a:bodyPr>
          <a:lstStyle/>
          <a:p>
            <a:r>
              <a:rPr lang="en-US" b="1" dirty="0">
                <a:solidFill>
                  <a:schemeClr val="accent3">
                    <a:lumMod val="50000"/>
                  </a:schemeClr>
                </a:solidFill>
              </a:rPr>
              <a:t>GREEN</a:t>
            </a:r>
            <a:endParaRPr lang="en-AU" b="1" dirty="0">
              <a:solidFill>
                <a:schemeClr val="accent3">
                  <a:lumMod val="50000"/>
                </a:schemeClr>
              </a:solidFill>
            </a:endParaRPr>
          </a:p>
        </p:txBody>
      </p:sp>
      <p:sp>
        <p:nvSpPr>
          <p:cNvPr id="13" name="Rectangle 12"/>
          <p:cNvSpPr/>
          <p:nvPr/>
        </p:nvSpPr>
        <p:spPr>
          <a:xfrm>
            <a:off x="6930364" y="3687902"/>
            <a:ext cx="1152128" cy="369332"/>
          </a:xfrm>
          <a:prstGeom prst="rect">
            <a:avLst/>
          </a:prstGeom>
        </p:spPr>
        <p:txBody>
          <a:bodyPr wrap="square">
            <a:spAutoFit/>
          </a:bodyPr>
          <a:lstStyle/>
          <a:p>
            <a:r>
              <a:rPr lang="en-US" b="1" dirty="0">
                <a:solidFill>
                  <a:srgbClr val="FF0000"/>
                </a:solidFill>
              </a:rPr>
              <a:t>      RED</a:t>
            </a:r>
            <a:endParaRPr lang="en-AU" b="1" dirty="0">
              <a:solidFill>
                <a:srgbClr val="FF0000"/>
              </a:solidFill>
            </a:endParaRPr>
          </a:p>
        </p:txBody>
      </p:sp>
      <p:sp>
        <p:nvSpPr>
          <p:cNvPr id="12" name="Rectangle 11"/>
          <p:cNvSpPr/>
          <p:nvPr/>
        </p:nvSpPr>
        <p:spPr>
          <a:xfrm>
            <a:off x="1274488" y="1775577"/>
            <a:ext cx="3210454" cy="1631216"/>
          </a:xfrm>
          <a:prstGeom prst="rect">
            <a:avLst/>
          </a:prstGeom>
        </p:spPr>
        <p:txBody>
          <a:bodyPr wrap="square">
            <a:spAutoFit/>
          </a:bodyPr>
          <a:lstStyle/>
          <a:p>
            <a:pPr>
              <a:buFont typeface="Arial" pitchFamily="34" charset="0"/>
              <a:buChar char="•"/>
            </a:pPr>
            <a:r>
              <a:rPr lang="en-AU" sz="2000" dirty="0"/>
              <a:t> Authoritative</a:t>
            </a:r>
          </a:p>
          <a:p>
            <a:pPr>
              <a:buFont typeface="Arial" pitchFamily="34" charset="0"/>
              <a:buChar char="•"/>
            </a:pPr>
            <a:r>
              <a:rPr lang="en-AU" sz="2000" dirty="0"/>
              <a:t> Directive</a:t>
            </a:r>
          </a:p>
          <a:p>
            <a:pPr>
              <a:buFont typeface="Arial" pitchFamily="34" charset="0"/>
              <a:buChar char="•"/>
            </a:pPr>
            <a:r>
              <a:rPr lang="en-AU" sz="2000" dirty="0"/>
              <a:t> All-business</a:t>
            </a:r>
          </a:p>
          <a:p>
            <a:pPr>
              <a:buFont typeface="Arial" pitchFamily="34" charset="0"/>
              <a:buChar char="•"/>
            </a:pPr>
            <a:r>
              <a:rPr lang="en-AU" sz="2000" dirty="0"/>
              <a:t> Analytical</a:t>
            </a:r>
          </a:p>
          <a:p>
            <a:pPr>
              <a:buFont typeface="Arial" pitchFamily="34" charset="0"/>
              <a:buChar char="•"/>
            </a:pPr>
            <a:r>
              <a:rPr lang="en-AU" sz="2000" dirty="0"/>
              <a:t> Factual</a:t>
            </a:r>
          </a:p>
        </p:txBody>
      </p:sp>
      <p:sp>
        <p:nvSpPr>
          <p:cNvPr id="14" name="Rectangle 13"/>
          <p:cNvSpPr/>
          <p:nvPr/>
        </p:nvSpPr>
        <p:spPr>
          <a:xfrm>
            <a:off x="4443595" y="1800545"/>
            <a:ext cx="2880320" cy="1631216"/>
          </a:xfrm>
          <a:prstGeom prst="rect">
            <a:avLst/>
          </a:prstGeom>
        </p:spPr>
        <p:txBody>
          <a:bodyPr wrap="square">
            <a:spAutoFit/>
          </a:bodyPr>
          <a:lstStyle/>
          <a:p>
            <a:pPr>
              <a:buFont typeface="Arial" pitchFamily="34" charset="0"/>
              <a:buChar char="•"/>
            </a:pPr>
            <a:r>
              <a:rPr lang="en-AU" sz="2000" dirty="0"/>
              <a:t> Adventurous</a:t>
            </a:r>
          </a:p>
          <a:p>
            <a:pPr>
              <a:buFont typeface="Arial" pitchFamily="34" charset="0"/>
              <a:buChar char="•"/>
            </a:pPr>
            <a:r>
              <a:rPr lang="en-AU" sz="2000" dirty="0"/>
              <a:t> Visionary</a:t>
            </a:r>
          </a:p>
          <a:p>
            <a:pPr>
              <a:buFont typeface="Arial" pitchFamily="34" charset="0"/>
              <a:buChar char="•"/>
            </a:pPr>
            <a:r>
              <a:rPr lang="en-AU" sz="2000" dirty="0"/>
              <a:t> Entrepreneurial</a:t>
            </a:r>
          </a:p>
          <a:p>
            <a:pPr>
              <a:buFont typeface="Arial" pitchFamily="34" charset="0"/>
              <a:buChar char="•"/>
            </a:pPr>
            <a:r>
              <a:rPr lang="en-AU" sz="2000" dirty="0"/>
              <a:t> Idealistic</a:t>
            </a:r>
          </a:p>
          <a:p>
            <a:pPr>
              <a:buFont typeface="Arial" pitchFamily="34" charset="0"/>
              <a:buChar char="•"/>
            </a:pPr>
            <a:r>
              <a:rPr lang="en-AU" sz="2000" dirty="0"/>
              <a:t> Holistic</a:t>
            </a:r>
          </a:p>
        </p:txBody>
      </p:sp>
      <p:sp>
        <p:nvSpPr>
          <p:cNvPr id="15" name="Rectangle 14"/>
          <p:cNvSpPr/>
          <p:nvPr/>
        </p:nvSpPr>
        <p:spPr>
          <a:xfrm>
            <a:off x="1259632" y="4005064"/>
            <a:ext cx="2808312" cy="1938992"/>
          </a:xfrm>
          <a:prstGeom prst="rect">
            <a:avLst/>
          </a:prstGeom>
        </p:spPr>
        <p:txBody>
          <a:bodyPr wrap="square">
            <a:spAutoFit/>
          </a:bodyPr>
          <a:lstStyle/>
          <a:p>
            <a:endParaRPr lang="en-AU" sz="2000" dirty="0"/>
          </a:p>
          <a:p>
            <a:pPr marL="342900" indent="-342900">
              <a:buFont typeface="Arial" panose="020B0604020202020204" pitchFamily="34" charset="0"/>
              <a:buChar char="•"/>
            </a:pPr>
            <a:r>
              <a:rPr lang="en-AU" sz="2000" dirty="0"/>
              <a:t>Traditional</a:t>
            </a:r>
          </a:p>
          <a:p>
            <a:pPr marL="342900" indent="-342900">
              <a:buFont typeface="Arial" panose="020B0604020202020204" pitchFamily="34" charset="0"/>
              <a:buChar char="•"/>
            </a:pPr>
            <a:r>
              <a:rPr lang="en-AU" sz="2000" dirty="0"/>
              <a:t>Conservative</a:t>
            </a:r>
          </a:p>
          <a:p>
            <a:pPr marL="342900" indent="-342900">
              <a:buFont typeface="Arial" panose="020B0604020202020204" pitchFamily="34" charset="0"/>
              <a:buChar char="•"/>
            </a:pPr>
            <a:r>
              <a:rPr lang="en-AU" sz="2000" dirty="0"/>
              <a:t>Organized</a:t>
            </a:r>
          </a:p>
          <a:p>
            <a:pPr marL="342900" indent="-342900">
              <a:buFont typeface="Arial" panose="020B0604020202020204" pitchFamily="34" charset="0"/>
              <a:buChar char="•"/>
            </a:pPr>
            <a:r>
              <a:rPr lang="en-AU" sz="2000" dirty="0"/>
              <a:t>Accountable</a:t>
            </a:r>
          </a:p>
          <a:p>
            <a:pPr marL="342900" indent="-342900">
              <a:buFont typeface="Arial" panose="020B0604020202020204" pitchFamily="34" charset="0"/>
              <a:buChar char="•"/>
            </a:pPr>
            <a:r>
              <a:rPr lang="en-AU" sz="2000" dirty="0"/>
              <a:t>Safe-Keeping</a:t>
            </a:r>
          </a:p>
        </p:txBody>
      </p:sp>
      <p:sp>
        <p:nvSpPr>
          <p:cNvPr id="16" name="Rectangle 15"/>
          <p:cNvSpPr/>
          <p:nvPr/>
        </p:nvSpPr>
        <p:spPr>
          <a:xfrm>
            <a:off x="4443595" y="3872568"/>
            <a:ext cx="2880320" cy="2185214"/>
          </a:xfrm>
          <a:prstGeom prst="rect">
            <a:avLst/>
          </a:prstGeom>
        </p:spPr>
        <p:txBody>
          <a:bodyPr wrap="square">
            <a:spAutoFit/>
          </a:bodyPr>
          <a:lstStyle/>
          <a:p>
            <a:endParaRPr lang="en-AU" dirty="0"/>
          </a:p>
          <a:p>
            <a:endParaRPr lang="en-AU" dirty="0"/>
          </a:p>
          <a:p>
            <a:pPr>
              <a:buFont typeface="Arial" pitchFamily="34" charset="0"/>
              <a:buChar char="•"/>
            </a:pPr>
            <a:r>
              <a:rPr lang="en-AU" sz="2000" dirty="0"/>
              <a:t> Team-Oriented</a:t>
            </a:r>
          </a:p>
          <a:p>
            <a:pPr>
              <a:buFont typeface="Arial" pitchFamily="34" charset="0"/>
              <a:buChar char="•"/>
            </a:pPr>
            <a:r>
              <a:rPr lang="en-AU" sz="2000" dirty="0"/>
              <a:t> Supportive</a:t>
            </a:r>
          </a:p>
          <a:p>
            <a:pPr>
              <a:buFont typeface="Arial" pitchFamily="34" charset="0"/>
              <a:buChar char="•"/>
            </a:pPr>
            <a:r>
              <a:rPr lang="en-AU" sz="2000" dirty="0"/>
              <a:t> Personable</a:t>
            </a:r>
          </a:p>
          <a:p>
            <a:pPr>
              <a:buFont typeface="Arial" pitchFamily="34" charset="0"/>
              <a:buChar char="•"/>
            </a:pPr>
            <a:r>
              <a:rPr lang="en-AU" sz="2000" dirty="0"/>
              <a:t> Intuitive</a:t>
            </a:r>
          </a:p>
          <a:p>
            <a:pPr>
              <a:buFont typeface="Arial" pitchFamily="34" charset="0"/>
              <a:buChar char="•"/>
            </a:pPr>
            <a:r>
              <a:rPr lang="en-AU" sz="2000" dirty="0"/>
              <a:t> Communicator </a:t>
            </a:r>
          </a:p>
        </p:txBody>
      </p:sp>
    </p:spTree>
    <p:extLst>
      <p:ext uri="{BB962C8B-B14F-4D97-AF65-F5344CB8AC3E}">
        <p14:creationId xmlns:p14="http://schemas.microsoft.com/office/powerpoint/2010/main" val="883904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8C37D6DC-E354-4A49-A858-CC699123376E}"/>
              </a:ext>
            </a:extLst>
          </p:cNvPr>
          <p:cNvGrpSpPr>
            <a:grpSpLocks noChangeAspect="1"/>
          </p:cNvGrpSpPr>
          <p:nvPr/>
        </p:nvGrpSpPr>
        <p:grpSpPr bwMode="auto">
          <a:xfrm>
            <a:off x="1043608" y="443706"/>
            <a:ext cx="8864600" cy="5970588"/>
            <a:chOff x="793" y="175"/>
            <a:chExt cx="5584" cy="3761"/>
          </a:xfrm>
        </p:grpSpPr>
        <p:sp>
          <p:nvSpPr>
            <p:cNvPr id="3" name="AutoShape 3">
              <a:extLst>
                <a:ext uri="{FF2B5EF4-FFF2-40B4-BE49-F238E27FC236}">
                  <a16:creationId xmlns:a16="http://schemas.microsoft.com/office/drawing/2014/main" xmlns="" id="{51FF686E-AF1D-4A52-AB97-98087C54AA77}"/>
                </a:ext>
              </a:extLst>
            </p:cNvPr>
            <p:cNvSpPr>
              <a:spLocks noChangeAspect="1" noChangeArrowheads="1" noTextEdit="1"/>
            </p:cNvSpPr>
            <p:nvPr/>
          </p:nvSpPr>
          <p:spPr bwMode="auto">
            <a:xfrm>
              <a:off x="793" y="176"/>
              <a:ext cx="5584" cy="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Rectangle 5">
              <a:extLst>
                <a:ext uri="{FF2B5EF4-FFF2-40B4-BE49-F238E27FC236}">
                  <a16:creationId xmlns:a16="http://schemas.microsoft.com/office/drawing/2014/main" xmlns="" id="{F5E95562-11E6-47B4-AC99-CBF4F606110C}"/>
                </a:ext>
              </a:extLst>
            </p:cNvPr>
            <p:cNvSpPr>
              <a:spLocks noChangeArrowheads="1"/>
            </p:cNvSpPr>
            <p:nvPr/>
          </p:nvSpPr>
          <p:spPr bwMode="auto">
            <a:xfrm>
              <a:off x="943" y="338"/>
              <a:ext cx="3888" cy="3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a:extLst>
                <a:ext uri="{FF2B5EF4-FFF2-40B4-BE49-F238E27FC236}">
                  <a16:creationId xmlns:a16="http://schemas.microsoft.com/office/drawing/2014/main" xmlns="" id="{AEF680F4-89A5-4F60-A96F-D59E20AB6C8F}"/>
                </a:ext>
              </a:extLst>
            </p:cNvPr>
            <p:cNvSpPr>
              <a:spLocks/>
            </p:cNvSpPr>
            <p:nvPr/>
          </p:nvSpPr>
          <p:spPr bwMode="auto">
            <a:xfrm>
              <a:off x="3580" y="441"/>
              <a:ext cx="1691" cy="1697"/>
            </a:xfrm>
            <a:custGeom>
              <a:avLst/>
              <a:gdLst>
                <a:gd name="T0" fmla="*/ 0 w 7783"/>
                <a:gd name="T1" fmla="*/ 0 h 7783"/>
                <a:gd name="T2" fmla="*/ 7783 w 7783"/>
                <a:gd name="T3" fmla="*/ 7783 h 7783"/>
                <a:gd name="T4" fmla="*/ 0 w 7783"/>
                <a:gd name="T5" fmla="*/ 7783 h 7783"/>
                <a:gd name="T6" fmla="*/ 0 w 7783"/>
                <a:gd name="T7" fmla="*/ 0 h 7783"/>
              </a:gdLst>
              <a:ahLst/>
              <a:cxnLst>
                <a:cxn ang="0">
                  <a:pos x="T0" y="T1"/>
                </a:cxn>
                <a:cxn ang="0">
                  <a:pos x="T2" y="T3"/>
                </a:cxn>
                <a:cxn ang="0">
                  <a:pos x="T4" y="T5"/>
                </a:cxn>
                <a:cxn ang="0">
                  <a:pos x="T6" y="T7"/>
                </a:cxn>
              </a:cxnLst>
              <a:rect l="0" t="0" r="r" b="b"/>
              <a:pathLst>
                <a:path w="7783" h="7783">
                  <a:moveTo>
                    <a:pt x="0" y="0"/>
                  </a:moveTo>
                  <a:cubicBezTo>
                    <a:pt x="4299" y="0"/>
                    <a:pt x="7783" y="3485"/>
                    <a:pt x="7783" y="7783"/>
                  </a:cubicBezTo>
                  <a:lnTo>
                    <a:pt x="0" y="7783"/>
                  </a:lnTo>
                  <a:lnTo>
                    <a:pt x="0" y="0"/>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7">
              <a:extLst>
                <a:ext uri="{FF2B5EF4-FFF2-40B4-BE49-F238E27FC236}">
                  <a16:creationId xmlns:a16="http://schemas.microsoft.com/office/drawing/2014/main" xmlns="" id="{B2BBCE88-2EB9-4289-89E6-45B46C449B0C}"/>
                </a:ext>
              </a:extLst>
            </p:cNvPr>
            <p:cNvSpPr>
              <a:spLocks/>
            </p:cNvSpPr>
            <p:nvPr/>
          </p:nvSpPr>
          <p:spPr bwMode="auto">
            <a:xfrm>
              <a:off x="3580" y="441"/>
              <a:ext cx="1691" cy="1697"/>
            </a:xfrm>
            <a:custGeom>
              <a:avLst/>
              <a:gdLst>
                <a:gd name="T0" fmla="*/ 0 w 7783"/>
                <a:gd name="T1" fmla="*/ 0 h 7783"/>
                <a:gd name="T2" fmla="*/ 7783 w 7783"/>
                <a:gd name="T3" fmla="*/ 7783 h 7783"/>
                <a:gd name="T4" fmla="*/ 0 w 7783"/>
                <a:gd name="T5" fmla="*/ 7783 h 7783"/>
                <a:gd name="T6" fmla="*/ 0 w 7783"/>
                <a:gd name="T7" fmla="*/ 0 h 7783"/>
              </a:gdLst>
              <a:ahLst/>
              <a:cxnLst>
                <a:cxn ang="0">
                  <a:pos x="T0" y="T1"/>
                </a:cxn>
                <a:cxn ang="0">
                  <a:pos x="T2" y="T3"/>
                </a:cxn>
                <a:cxn ang="0">
                  <a:pos x="T4" y="T5"/>
                </a:cxn>
                <a:cxn ang="0">
                  <a:pos x="T6" y="T7"/>
                </a:cxn>
              </a:cxnLst>
              <a:rect l="0" t="0" r="r" b="b"/>
              <a:pathLst>
                <a:path w="7783" h="7783">
                  <a:moveTo>
                    <a:pt x="0" y="0"/>
                  </a:moveTo>
                  <a:cubicBezTo>
                    <a:pt x="4299" y="0"/>
                    <a:pt x="7783" y="3485"/>
                    <a:pt x="7783" y="7783"/>
                  </a:cubicBezTo>
                  <a:lnTo>
                    <a:pt x="0" y="7783"/>
                  </a:lnTo>
                  <a:lnTo>
                    <a:pt x="0" y="0"/>
                  </a:lnTo>
                  <a:close/>
                </a:path>
              </a:pathLst>
            </a:custGeom>
            <a:noFill/>
            <a:ln w="1746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Freeform 8">
              <a:extLst>
                <a:ext uri="{FF2B5EF4-FFF2-40B4-BE49-F238E27FC236}">
                  <a16:creationId xmlns:a16="http://schemas.microsoft.com/office/drawing/2014/main" xmlns="" id="{B62577CA-FA17-46BF-AE06-B737302075BD}"/>
                </a:ext>
              </a:extLst>
            </p:cNvPr>
            <p:cNvSpPr>
              <a:spLocks/>
            </p:cNvSpPr>
            <p:nvPr/>
          </p:nvSpPr>
          <p:spPr bwMode="auto">
            <a:xfrm>
              <a:off x="3580" y="2138"/>
              <a:ext cx="1691" cy="1697"/>
            </a:xfrm>
            <a:custGeom>
              <a:avLst/>
              <a:gdLst>
                <a:gd name="T0" fmla="*/ 7783 w 7783"/>
                <a:gd name="T1" fmla="*/ 0 h 7783"/>
                <a:gd name="T2" fmla="*/ 0 w 7783"/>
                <a:gd name="T3" fmla="*/ 7783 h 7783"/>
                <a:gd name="T4" fmla="*/ 0 w 7783"/>
                <a:gd name="T5" fmla="*/ 0 h 7783"/>
                <a:gd name="T6" fmla="*/ 7783 w 7783"/>
                <a:gd name="T7" fmla="*/ 0 h 7783"/>
              </a:gdLst>
              <a:ahLst/>
              <a:cxnLst>
                <a:cxn ang="0">
                  <a:pos x="T0" y="T1"/>
                </a:cxn>
                <a:cxn ang="0">
                  <a:pos x="T2" y="T3"/>
                </a:cxn>
                <a:cxn ang="0">
                  <a:pos x="T4" y="T5"/>
                </a:cxn>
                <a:cxn ang="0">
                  <a:pos x="T6" y="T7"/>
                </a:cxn>
              </a:cxnLst>
              <a:rect l="0" t="0" r="r" b="b"/>
              <a:pathLst>
                <a:path w="7783" h="7783">
                  <a:moveTo>
                    <a:pt x="7783" y="0"/>
                  </a:moveTo>
                  <a:cubicBezTo>
                    <a:pt x="7783" y="4299"/>
                    <a:pt x="4299" y="7783"/>
                    <a:pt x="0" y="7783"/>
                  </a:cubicBezTo>
                  <a:lnTo>
                    <a:pt x="0" y="0"/>
                  </a:lnTo>
                  <a:lnTo>
                    <a:pt x="7783"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9">
              <a:extLst>
                <a:ext uri="{FF2B5EF4-FFF2-40B4-BE49-F238E27FC236}">
                  <a16:creationId xmlns:a16="http://schemas.microsoft.com/office/drawing/2014/main" xmlns="" id="{D953A250-DF77-4343-891D-DA3018F6E3F4}"/>
                </a:ext>
              </a:extLst>
            </p:cNvPr>
            <p:cNvSpPr>
              <a:spLocks/>
            </p:cNvSpPr>
            <p:nvPr/>
          </p:nvSpPr>
          <p:spPr bwMode="auto">
            <a:xfrm>
              <a:off x="3580" y="2138"/>
              <a:ext cx="1691" cy="1697"/>
            </a:xfrm>
            <a:custGeom>
              <a:avLst/>
              <a:gdLst>
                <a:gd name="T0" fmla="*/ 7783 w 7783"/>
                <a:gd name="T1" fmla="*/ 0 h 7783"/>
                <a:gd name="T2" fmla="*/ 0 w 7783"/>
                <a:gd name="T3" fmla="*/ 7783 h 7783"/>
                <a:gd name="T4" fmla="*/ 0 w 7783"/>
                <a:gd name="T5" fmla="*/ 0 h 7783"/>
                <a:gd name="T6" fmla="*/ 7783 w 7783"/>
                <a:gd name="T7" fmla="*/ 0 h 7783"/>
              </a:gdLst>
              <a:ahLst/>
              <a:cxnLst>
                <a:cxn ang="0">
                  <a:pos x="T0" y="T1"/>
                </a:cxn>
                <a:cxn ang="0">
                  <a:pos x="T2" y="T3"/>
                </a:cxn>
                <a:cxn ang="0">
                  <a:pos x="T4" y="T5"/>
                </a:cxn>
                <a:cxn ang="0">
                  <a:pos x="T6" y="T7"/>
                </a:cxn>
              </a:cxnLst>
              <a:rect l="0" t="0" r="r" b="b"/>
              <a:pathLst>
                <a:path w="7783" h="7783">
                  <a:moveTo>
                    <a:pt x="7783" y="0"/>
                  </a:moveTo>
                  <a:cubicBezTo>
                    <a:pt x="7783" y="4299"/>
                    <a:pt x="4299" y="7783"/>
                    <a:pt x="0" y="7783"/>
                  </a:cubicBezTo>
                  <a:lnTo>
                    <a:pt x="0" y="0"/>
                  </a:lnTo>
                  <a:lnTo>
                    <a:pt x="7783" y="0"/>
                  </a:lnTo>
                  <a:close/>
                </a:path>
              </a:pathLst>
            </a:custGeom>
            <a:noFill/>
            <a:ln w="1746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a:extLst>
                <a:ext uri="{FF2B5EF4-FFF2-40B4-BE49-F238E27FC236}">
                  <a16:creationId xmlns:a16="http://schemas.microsoft.com/office/drawing/2014/main" xmlns="" id="{19EA79DB-4662-43D3-86B2-E4C48D3CD5D6}"/>
                </a:ext>
              </a:extLst>
            </p:cNvPr>
            <p:cNvSpPr>
              <a:spLocks/>
            </p:cNvSpPr>
            <p:nvPr/>
          </p:nvSpPr>
          <p:spPr bwMode="auto">
            <a:xfrm>
              <a:off x="1889" y="2138"/>
              <a:ext cx="1691" cy="1697"/>
            </a:xfrm>
            <a:custGeom>
              <a:avLst/>
              <a:gdLst>
                <a:gd name="T0" fmla="*/ 7783 w 7783"/>
                <a:gd name="T1" fmla="*/ 7783 h 7783"/>
                <a:gd name="T2" fmla="*/ 0 w 7783"/>
                <a:gd name="T3" fmla="*/ 0 h 7783"/>
                <a:gd name="T4" fmla="*/ 7783 w 7783"/>
                <a:gd name="T5" fmla="*/ 0 h 7783"/>
                <a:gd name="T6" fmla="*/ 7783 w 7783"/>
                <a:gd name="T7" fmla="*/ 7783 h 7783"/>
              </a:gdLst>
              <a:ahLst/>
              <a:cxnLst>
                <a:cxn ang="0">
                  <a:pos x="T0" y="T1"/>
                </a:cxn>
                <a:cxn ang="0">
                  <a:pos x="T2" y="T3"/>
                </a:cxn>
                <a:cxn ang="0">
                  <a:pos x="T4" y="T5"/>
                </a:cxn>
                <a:cxn ang="0">
                  <a:pos x="T6" y="T7"/>
                </a:cxn>
              </a:cxnLst>
              <a:rect l="0" t="0" r="r" b="b"/>
              <a:pathLst>
                <a:path w="7783" h="7783">
                  <a:moveTo>
                    <a:pt x="7783" y="7783"/>
                  </a:moveTo>
                  <a:cubicBezTo>
                    <a:pt x="3485" y="7783"/>
                    <a:pt x="0" y="4299"/>
                    <a:pt x="0" y="0"/>
                  </a:cubicBezTo>
                  <a:lnTo>
                    <a:pt x="7783" y="0"/>
                  </a:lnTo>
                  <a:lnTo>
                    <a:pt x="7783" y="7783"/>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1">
              <a:extLst>
                <a:ext uri="{FF2B5EF4-FFF2-40B4-BE49-F238E27FC236}">
                  <a16:creationId xmlns:a16="http://schemas.microsoft.com/office/drawing/2014/main" xmlns="" id="{487FB846-03FD-4688-9FE2-99DC58267591}"/>
                </a:ext>
              </a:extLst>
            </p:cNvPr>
            <p:cNvSpPr>
              <a:spLocks/>
            </p:cNvSpPr>
            <p:nvPr/>
          </p:nvSpPr>
          <p:spPr bwMode="auto">
            <a:xfrm>
              <a:off x="1889" y="2138"/>
              <a:ext cx="1691" cy="1697"/>
            </a:xfrm>
            <a:custGeom>
              <a:avLst/>
              <a:gdLst>
                <a:gd name="T0" fmla="*/ 7783 w 7783"/>
                <a:gd name="T1" fmla="*/ 7783 h 7783"/>
                <a:gd name="T2" fmla="*/ 0 w 7783"/>
                <a:gd name="T3" fmla="*/ 0 h 7783"/>
                <a:gd name="T4" fmla="*/ 7783 w 7783"/>
                <a:gd name="T5" fmla="*/ 0 h 7783"/>
                <a:gd name="T6" fmla="*/ 7783 w 7783"/>
                <a:gd name="T7" fmla="*/ 7783 h 7783"/>
              </a:gdLst>
              <a:ahLst/>
              <a:cxnLst>
                <a:cxn ang="0">
                  <a:pos x="T0" y="T1"/>
                </a:cxn>
                <a:cxn ang="0">
                  <a:pos x="T2" y="T3"/>
                </a:cxn>
                <a:cxn ang="0">
                  <a:pos x="T4" y="T5"/>
                </a:cxn>
                <a:cxn ang="0">
                  <a:pos x="T6" y="T7"/>
                </a:cxn>
              </a:cxnLst>
              <a:rect l="0" t="0" r="r" b="b"/>
              <a:pathLst>
                <a:path w="7783" h="7783">
                  <a:moveTo>
                    <a:pt x="7783" y="7783"/>
                  </a:moveTo>
                  <a:cubicBezTo>
                    <a:pt x="3485" y="7783"/>
                    <a:pt x="0" y="4299"/>
                    <a:pt x="0" y="0"/>
                  </a:cubicBezTo>
                  <a:lnTo>
                    <a:pt x="7783" y="0"/>
                  </a:lnTo>
                  <a:lnTo>
                    <a:pt x="7783" y="7783"/>
                  </a:lnTo>
                  <a:close/>
                </a:path>
              </a:pathLst>
            </a:custGeom>
            <a:noFill/>
            <a:ln w="1746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a:extLst>
                <a:ext uri="{FF2B5EF4-FFF2-40B4-BE49-F238E27FC236}">
                  <a16:creationId xmlns:a16="http://schemas.microsoft.com/office/drawing/2014/main" xmlns="" id="{FA00A88D-7240-4CF7-A8A1-D8679B1616EC}"/>
                </a:ext>
              </a:extLst>
            </p:cNvPr>
            <p:cNvSpPr>
              <a:spLocks/>
            </p:cNvSpPr>
            <p:nvPr/>
          </p:nvSpPr>
          <p:spPr bwMode="auto">
            <a:xfrm>
              <a:off x="1889" y="441"/>
              <a:ext cx="1691" cy="1697"/>
            </a:xfrm>
            <a:custGeom>
              <a:avLst/>
              <a:gdLst>
                <a:gd name="T0" fmla="*/ 0 w 15567"/>
                <a:gd name="T1" fmla="*/ 15567 h 15567"/>
                <a:gd name="T2" fmla="*/ 15567 w 15567"/>
                <a:gd name="T3" fmla="*/ 0 h 15567"/>
                <a:gd name="T4" fmla="*/ 15567 w 15567"/>
                <a:gd name="T5" fmla="*/ 15567 h 15567"/>
                <a:gd name="T6" fmla="*/ 0 w 15567"/>
                <a:gd name="T7" fmla="*/ 15567 h 15567"/>
              </a:gdLst>
              <a:ahLst/>
              <a:cxnLst>
                <a:cxn ang="0">
                  <a:pos x="T0" y="T1"/>
                </a:cxn>
                <a:cxn ang="0">
                  <a:pos x="T2" y="T3"/>
                </a:cxn>
                <a:cxn ang="0">
                  <a:pos x="T4" y="T5"/>
                </a:cxn>
                <a:cxn ang="0">
                  <a:pos x="T6" y="T7"/>
                </a:cxn>
              </a:cxnLst>
              <a:rect l="0" t="0" r="r" b="b"/>
              <a:pathLst>
                <a:path w="15567" h="15567">
                  <a:moveTo>
                    <a:pt x="0" y="15567"/>
                  </a:moveTo>
                  <a:cubicBezTo>
                    <a:pt x="0" y="6970"/>
                    <a:pt x="6970" y="0"/>
                    <a:pt x="15567" y="0"/>
                  </a:cubicBezTo>
                  <a:lnTo>
                    <a:pt x="15567" y="15567"/>
                  </a:lnTo>
                  <a:lnTo>
                    <a:pt x="0" y="15567"/>
                  </a:lnTo>
                  <a:close/>
                </a:path>
              </a:pathLst>
            </a:cu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13">
              <a:extLst>
                <a:ext uri="{FF2B5EF4-FFF2-40B4-BE49-F238E27FC236}">
                  <a16:creationId xmlns:a16="http://schemas.microsoft.com/office/drawing/2014/main" xmlns="" id="{3E10998A-90E2-4ED7-93A6-E173E2DF7C6A}"/>
                </a:ext>
              </a:extLst>
            </p:cNvPr>
            <p:cNvSpPr>
              <a:spLocks/>
            </p:cNvSpPr>
            <p:nvPr/>
          </p:nvSpPr>
          <p:spPr bwMode="auto">
            <a:xfrm>
              <a:off x="1889" y="441"/>
              <a:ext cx="1691" cy="1697"/>
            </a:xfrm>
            <a:custGeom>
              <a:avLst/>
              <a:gdLst>
                <a:gd name="T0" fmla="*/ 0 w 15567"/>
                <a:gd name="T1" fmla="*/ 15567 h 15567"/>
                <a:gd name="T2" fmla="*/ 15567 w 15567"/>
                <a:gd name="T3" fmla="*/ 0 h 15567"/>
                <a:gd name="T4" fmla="*/ 15567 w 15567"/>
                <a:gd name="T5" fmla="*/ 15567 h 15567"/>
                <a:gd name="T6" fmla="*/ 0 w 15567"/>
                <a:gd name="T7" fmla="*/ 15567 h 15567"/>
              </a:gdLst>
              <a:ahLst/>
              <a:cxnLst>
                <a:cxn ang="0">
                  <a:pos x="T0" y="T1"/>
                </a:cxn>
                <a:cxn ang="0">
                  <a:pos x="T2" y="T3"/>
                </a:cxn>
                <a:cxn ang="0">
                  <a:pos x="T4" y="T5"/>
                </a:cxn>
                <a:cxn ang="0">
                  <a:pos x="T6" y="T7"/>
                </a:cxn>
              </a:cxnLst>
              <a:rect l="0" t="0" r="r" b="b"/>
              <a:pathLst>
                <a:path w="15567" h="15567">
                  <a:moveTo>
                    <a:pt x="0" y="15567"/>
                  </a:moveTo>
                  <a:cubicBezTo>
                    <a:pt x="0" y="6970"/>
                    <a:pt x="6970" y="0"/>
                    <a:pt x="15567" y="0"/>
                  </a:cubicBezTo>
                  <a:lnTo>
                    <a:pt x="15567" y="15567"/>
                  </a:lnTo>
                  <a:lnTo>
                    <a:pt x="0" y="15567"/>
                  </a:lnTo>
                  <a:close/>
                </a:path>
              </a:pathLst>
            </a:custGeom>
            <a:noFill/>
            <a:ln w="1746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Rectangle 14">
              <a:extLst>
                <a:ext uri="{FF2B5EF4-FFF2-40B4-BE49-F238E27FC236}">
                  <a16:creationId xmlns:a16="http://schemas.microsoft.com/office/drawing/2014/main" xmlns="" id="{56E48046-AE3D-4E14-B8D6-9D5F6193D81D}"/>
                </a:ext>
              </a:extLst>
            </p:cNvPr>
            <p:cNvSpPr>
              <a:spLocks noChangeArrowheads="1"/>
            </p:cNvSpPr>
            <p:nvPr/>
          </p:nvSpPr>
          <p:spPr bwMode="auto">
            <a:xfrm>
              <a:off x="1809" y="339"/>
              <a:ext cx="3541" cy="3597"/>
            </a:xfrm>
            <a:prstGeom prst="rect">
              <a:avLst/>
            </a:prstGeom>
            <a:noFill/>
            <a:ln w="79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Rectangle 15">
              <a:extLst>
                <a:ext uri="{FF2B5EF4-FFF2-40B4-BE49-F238E27FC236}">
                  <a16:creationId xmlns:a16="http://schemas.microsoft.com/office/drawing/2014/main" xmlns="" id="{739E321E-3967-4F4F-9616-BB8902D7AA6D}"/>
                </a:ext>
              </a:extLst>
            </p:cNvPr>
            <p:cNvSpPr>
              <a:spLocks noChangeArrowheads="1"/>
            </p:cNvSpPr>
            <p:nvPr/>
          </p:nvSpPr>
          <p:spPr bwMode="auto">
            <a:xfrm>
              <a:off x="793" y="175"/>
              <a:ext cx="6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xmlns="" id="{20B824B3-09C8-420C-964E-4A095547A3DD}"/>
                </a:ext>
              </a:extLst>
            </p:cNvPr>
            <p:cNvSpPr>
              <a:spLocks noChangeArrowheads="1"/>
            </p:cNvSpPr>
            <p:nvPr/>
          </p:nvSpPr>
          <p:spPr bwMode="auto">
            <a:xfrm>
              <a:off x="3581" y="338"/>
              <a:ext cx="6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xmlns="" id="{CC0A5686-6ED6-446C-8CA2-24AD798136EB}"/>
                </a:ext>
              </a:extLst>
            </p:cNvPr>
            <p:cNvSpPr>
              <a:spLocks noChangeArrowheads="1"/>
            </p:cNvSpPr>
            <p:nvPr/>
          </p:nvSpPr>
          <p:spPr bwMode="auto">
            <a:xfrm>
              <a:off x="3446" y="1683"/>
              <a:ext cx="15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$8</a:t>
              </a:r>
              <a:endParaRPr kumimoji="0" lang="en-US" altLang="en-US" sz="1800" b="0" i="0" u="none" strike="noStrike" cap="none" normalizeH="0" baseline="0" dirty="0">
                <a:ln>
                  <a:noFill/>
                </a:ln>
                <a:solidFill>
                  <a:srgbClr val="0070C0"/>
                </a:solidFill>
                <a:effectLst/>
              </a:endParaRPr>
            </a:p>
          </p:txBody>
        </p:sp>
        <p:sp>
          <p:nvSpPr>
            <p:cNvPr id="27" name="Rectangle 22">
              <a:extLst>
                <a:ext uri="{FF2B5EF4-FFF2-40B4-BE49-F238E27FC236}">
                  <a16:creationId xmlns:a16="http://schemas.microsoft.com/office/drawing/2014/main" xmlns="" id="{3C5A8018-3314-487F-B654-9B9A2349CFD2}"/>
                </a:ext>
              </a:extLst>
            </p:cNvPr>
            <p:cNvSpPr>
              <a:spLocks noChangeArrowheads="1"/>
            </p:cNvSpPr>
            <p:nvPr/>
          </p:nvSpPr>
          <p:spPr bwMode="auto">
            <a:xfrm>
              <a:off x="3545" y="165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xmlns="" id="{DCB6345B-5202-4546-ACC5-4FBBEB918F64}"/>
                </a:ext>
              </a:extLst>
            </p:cNvPr>
            <p:cNvSpPr>
              <a:spLocks noChangeArrowheads="1"/>
            </p:cNvSpPr>
            <p:nvPr/>
          </p:nvSpPr>
          <p:spPr bwMode="auto">
            <a:xfrm>
              <a:off x="3457" y="1283"/>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16</a:t>
              </a:r>
              <a:endParaRPr kumimoji="0" lang="en-US" altLang="en-US" sz="1800" b="0" i="0" u="none" strike="noStrike" cap="none" normalizeH="0" baseline="0" dirty="0">
                <a:ln>
                  <a:noFill/>
                </a:ln>
                <a:solidFill>
                  <a:srgbClr val="0070C0"/>
                </a:solidFill>
                <a:effectLst/>
              </a:endParaRPr>
            </a:p>
          </p:txBody>
        </p:sp>
        <p:sp>
          <p:nvSpPr>
            <p:cNvPr id="29" name="Rectangle 24">
              <a:extLst>
                <a:ext uri="{FF2B5EF4-FFF2-40B4-BE49-F238E27FC236}">
                  <a16:creationId xmlns:a16="http://schemas.microsoft.com/office/drawing/2014/main" xmlns="" id="{6E80E3A8-DC80-4E82-8574-21E0FAE38211}"/>
                </a:ext>
              </a:extLst>
            </p:cNvPr>
            <p:cNvSpPr>
              <a:spLocks noChangeArrowheads="1"/>
            </p:cNvSpPr>
            <p:nvPr/>
          </p:nvSpPr>
          <p:spPr bwMode="auto">
            <a:xfrm>
              <a:off x="3560" y="1283"/>
              <a:ext cx="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xmlns="" id="{D6736B75-EF8D-419C-896C-B7B2126654E2}"/>
                </a:ext>
              </a:extLst>
            </p:cNvPr>
            <p:cNvSpPr>
              <a:spLocks noChangeArrowheads="1"/>
            </p:cNvSpPr>
            <p:nvPr/>
          </p:nvSpPr>
          <p:spPr bwMode="auto">
            <a:xfrm>
              <a:off x="3453" y="984"/>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24</a:t>
              </a:r>
              <a:endParaRPr kumimoji="0" lang="en-US" altLang="en-US" sz="1800" b="0" i="0" u="none" strike="noStrike" cap="none" normalizeH="0" baseline="0" dirty="0">
                <a:ln>
                  <a:noFill/>
                </a:ln>
                <a:solidFill>
                  <a:srgbClr val="0070C0"/>
                </a:solidFill>
                <a:effectLst/>
              </a:endParaRPr>
            </a:p>
          </p:txBody>
        </p:sp>
        <p:sp>
          <p:nvSpPr>
            <p:cNvPr id="31" name="Rectangle 26">
              <a:extLst>
                <a:ext uri="{FF2B5EF4-FFF2-40B4-BE49-F238E27FC236}">
                  <a16:creationId xmlns:a16="http://schemas.microsoft.com/office/drawing/2014/main" xmlns="" id="{D86D1861-6130-4645-8964-3DB4DCE96561}"/>
                </a:ext>
              </a:extLst>
            </p:cNvPr>
            <p:cNvSpPr>
              <a:spLocks noChangeArrowheads="1"/>
            </p:cNvSpPr>
            <p:nvPr/>
          </p:nvSpPr>
          <p:spPr bwMode="auto">
            <a:xfrm>
              <a:off x="3555" y="984"/>
              <a:ext cx="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xmlns="" id="{615DA6D4-469A-4D47-9DFF-8FFD4A7D1C0D}"/>
                </a:ext>
              </a:extLst>
            </p:cNvPr>
            <p:cNvSpPr>
              <a:spLocks noChangeArrowheads="1"/>
            </p:cNvSpPr>
            <p:nvPr/>
          </p:nvSpPr>
          <p:spPr bwMode="auto">
            <a:xfrm>
              <a:off x="3446" y="695"/>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32</a:t>
              </a:r>
              <a:endParaRPr kumimoji="0" lang="en-US" altLang="en-US" sz="1800" b="0" i="0" u="none" strike="noStrike" cap="none" normalizeH="0" baseline="0" dirty="0">
                <a:ln>
                  <a:noFill/>
                </a:ln>
                <a:solidFill>
                  <a:srgbClr val="0070C0"/>
                </a:solidFill>
                <a:effectLst/>
              </a:endParaRPr>
            </a:p>
          </p:txBody>
        </p:sp>
        <p:sp>
          <p:nvSpPr>
            <p:cNvPr id="33" name="Rectangle 28">
              <a:extLst>
                <a:ext uri="{FF2B5EF4-FFF2-40B4-BE49-F238E27FC236}">
                  <a16:creationId xmlns:a16="http://schemas.microsoft.com/office/drawing/2014/main" xmlns="" id="{01786537-5C6C-46D8-BF85-3EAB397876C7}"/>
                </a:ext>
              </a:extLst>
            </p:cNvPr>
            <p:cNvSpPr>
              <a:spLocks noChangeArrowheads="1"/>
            </p:cNvSpPr>
            <p:nvPr/>
          </p:nvSpPr>
          <p:spPr bwMode="auto">
            <a:xfrm>
              <a:off x="3549" y="695"/>
              <a:ext cx="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xmlns="" id="{DE6E1230-6636-4C80-84C0-595C79E0F87E}"/>
                </a:ext>
              </a:extLst>
            </p:cNvPr>
            <p:cNvSpPr>
              <a:spLocks noChangeArrowheads="1"/>
            </p:cNvSpPr>
            <p:nvPr/>
          </p:nvSpPr>
          <p:spPr bwMode="auto">
            <a:xfrm>
              <a:off x="3462" y="439"/>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40</a:t>
              </a:r>
              <a:endParaRPr kumimoji="0" lang="en-US" altLang="en-US" sz="1800" b="0" i="0" u="none" strike="noStrike" cap="none" normalizeH="0" baseline="0" dirty="0">
                <a:ln>
                  <a:noFill/>
                </a:ln>
                <a:solidFill>
                  <a:srgbClr val="0070C0"/>
                </a:solidFill>
                <a:effectLst/>
              </a:endParaRPr>
            </a:p>
          </p:txBody>
        </p:sp>
        <p:sp>
          <p:nvSpPr>
            <p:cNvPr id="35" name="Rectangle 30">
              <a:extLst>
                <a:ext uri="{FF2B5EF4-FFF2-40B4-BE49-F238E27FC236}">
                  <a16:creationId xmlns:a16="http://schemas.microsoft.com/office/drawing/2014/main" xmlns="" id="{6AD04DF1-F006-4607-86EB-08BC05D2C6E9}"/>
                </a:ext>
              </a:extLst>
            </p:cNvPr>
            <p:cNvSpPr>
              <a:spLocks noChangeArrowheads="1"/>
            </p:cNvSpPr>
            <p:nvPr/>
          </p:nvSpPr>
          <p:spPr bwMode="auto">
            <a:xfrm>
              <a:off x="3565" y="439"/>
              <a:ext cx="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xmlns="" id="{7F55A02D-9A8B-41E2-9A9A-AFFF1FF5FFEE}"/>
                </a:ext>
              </a:extLst>
            </p:cNvPr>
            <p:cNvSpPr>
              <a:spLocks noChangeArrowheads="1"/>
            </p:cNvSpPr>
            <p:nvPr/>
          </p:nvSpPr>
          <p:spPr bwMode="auto">
            <a:xfrm>
              <a:off x="5384" y="2979"/>
              <a:ext cx="1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Calibri" panose="020F0502020204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xmlns="" id="{7899F11A-01B6-431F-ADC2-AC5A89F21F6F}"/>
                </a:ext>
              </a:extLst>
            </p:cNvPr>
            <p:cNvSpPr>
              <a:spLocks noChangeArrowheads="1"/>
            </p:cNvSpPr>
            <p:nvPr/>
          </p:nvSpPr>
          <p:spPr bwMode="auto">
            <a:xfrm>
              <a:off x="5435" y="2979"/>
              <a:ext cx="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59891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endParaRPr lang="en-AU" dirty="0"/>
          </a:p>
        </p:txBody>
      </p:sp>
      <p:sp>
        <p:nvSpPr>
          <p:cNvPr id="2" name="Content Placeholder 1"/>
          <p:cNvSpPr>
            <a:spLocks noGrp="1"/>
          </p:cNvSpPr>
          <p:nvPr>
            <p:ph idx="1"/>
          </p:nvPr>
        </p:nvSpPr>
        <p:spPr>
          <a:xfrm>
            <a:off x="457200" y="1481328"/>
            <a:ext cx="8229600" cy="4755984"/>
          </a:xfrm>
        </p:spPr>
        <p:txBody>
          <a:bodyPr>
            <a:normAutofit/>
          </a:bodyPr>
          <a:lstStyle/>
          <a:p>
            <a:pPr>
              <a:buNone/>
            </a:pPr>
            <a:endParaRPr lang="en-AU" dirty="0"/>
          </a:p>
          <a:p>
            <a:endParaRPr lang="en-AU" sz="2400" dirty="0"/>
          </a:p>
          <a:p>
            <a:r>
              <a:rPr lang="en-AU" sz="2400" dirty="0"/>
              <a:t>Awareness and appreciation of diversity leads to more creative outcomes. </a:t>
            </a:r>
          </a:p>
          <a:p>
            <a:pPr lvl="1"/>
            <a:r>
              <a:rPr lang="en-AU" sz="2200" i="1" dirty="0">
                <a:solidFill>
                  <a:schemeClr val="accent1"/>
                </a:solidFill>
              </a:rPr>
              <a:t>One heart many voices</a:t>
            </a:r>
          </a:p>
          <a:p>
            <a:pPr marL="0" indent="0">
              <a:buNone/>
            </a:pPr>
            <a:endParaRPr lang="en-AU" sz="2400" dirty="0"/>
          </a:p>
          <a:p>
            <a:r>
              <a:rPr lang="en-AU" sz="2400" dirty="0"/>
              <a:t>Research using the HBDI</a:t>
            </a:r>
            <a:r>
              <a:rPr lang="en-AU" sz="2400" baseline="30000" dirty="0"/>
              <a:t>®</a:t>
            </a:r>
            <a:r>
              <a:rPr lang="en-AU" sz="2400" dirty="0"/>
              <a:t> Team profile has shown that team effectiveness can be up to 66% greater in diverse teams.</a:t>
            </a:r>
          </a:p>
          <a:p>
            <a:pPr>
              <a:buNone/>
            </a:pPr>
            <a:endParaRPr lang="en-AU" dirty="0"/>
          </a:p>
        </p:txBody>
      </p:sp>
    </p:spTree>
    <p:extLst>
      <p:ext uri="{BB962C8B-B14F-4D97-AF65-F5344CB8AC3E}">
        <p14:creationId xmlns:p14="http://schemas.microsoft.com/office/powerpoint/2010/main" val="3409721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E52C0-05A7-444C-9170-68401F2B15C2}"/>
              </a:ext>
            </a:extLst>
          </p:cNvPr>
          <p:cNvSpPr>
            <a:spLocks noGrp="1"/>
          </p:cNvSpPr>
          <p:nvPr>
            <p:ph type="title"/>
          </p:nvPr>
        </p:nvSpPr>
        <p:spPr/>
        <p:txBody>
          <a:bodyPr/>
          <a:lstStyle/>
          <a:p>
            <a:r>
              <a:rPr lang="en-AU" dirty="0"/>
              <a:t>Insights?</a:t>
            </a:r>
          </a:p>
        </p:txBody>
      </p:sp>
      <p:graphicFrame>
        <p:nvGraphicFramePr>
          <p:cNvPr id="4" name="Content Placeholder 3">
            <a:extLst>
              <a:ext uri="{FF2B5EF4-FFF2-40B4-BE49-F238E27FC236}">
                <a16:creationId xmlns:a16="http://schemas.microsoft.com/office/drawing/2014/main" xmlns="" id="{20393C92-71F3-4EFF-AC12-1D60886B10F4}"/>
              </a:ext>
            </a:extLst>
          </p:cNvPr>
          <p:cNvGraphicFramePr>
            <a:graphicFrameLocks noGrp="1"/>
          </p:cNvGraphicFramePr>
          <p:nvPr>
            <p:ph idx="1"/>
          </p:nvPr>
        </p:nvGraphicFramePr>
        <p:xfrm>
          <a:off x="866775" y="2132856"/>
          <a:ext cx="6343650"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Quad 4">
            <a:extLst>
              <a:ext uri="{FF2B5EF4-FFF2-40B4-BE49-F238E27FC236}">
                <a16:creationId xmlns:a16="http://schemas.microsoft.com/office/drawing/2014/main" xmlns="" id="{18F0837D-8DEF-40F4-A0C1-9CCE6C122D6D}"/>
              </a:ext>
            </a:extLst>
          </p:cNvPr>
          <p:cNvSpPr/>
          <p:nvPr/>
        </p:nvSpPr>
        <p:spPr>
          <a:xfrm rot="2926591">
            <a:off x="3533985" y="3847356"/>
            <a:ext cx="1008112" cy="1296144"/>
          </a:xfrm>
          <a:prstGeom prst="quadArrow">
            <a:avLst/>
          </a:prstGeom>
          <a:pattFill prst="wdDnDiag">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lowchart: Punched Tape 5">
            <a:extLst>
              <a:ext uri="{FF2B5EF4-FFF2-40B4-BE49-F238E27FC236}">
                <a16:creationId xmlns:a16="http://schemas.microsoft.com/office/drawing/2014/main" xmlns="" id="{2FD93964-91C5-4861-A3C6-89C62BB49872}"/>
              </a:ext>
            </a:extLst>
          </p:cNvPr>
          <p:cNvSpPr/>
          <p:nvPr/>
        </p:nvSpPr>
        <p:spPr>
          <a:xfrm>
            <a:off x="227636" y="5025899"/>
            <a:ext cx="1961630" cy="1800200"/>
          </a:xfrm>
          <a:prstGeom prst="flowChartPunchedTap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YOU:</a:t>
            </a:r>
          </a:p>
          <a:p>
            <a:pPr algn="ctr"/>
            <a:r>
              <a:rPr lang="en-AU" b="1" dirty="0"/>
              <a:t>Self Awareness</a:t>
            </a:r>
          </a:p>
          <a:p>
            <a:pPr algn="ctr"/>
            <a:r>
              <a:rPr lang="en-AU" b="1" dirty="0"/>
              <a:t>Self Management</a:t>
            </a:r>
          </a:p>
        </p:txBody>
      </p:sp>
      <p:sp>
        <p:nvSpPr>
          <p:cNvPr id="7" name="Flowchart: Punched Tape 6">
            <a:extLst>
              <a:ext uri="{FF2B5EF4-FFF2-40B4-BE49-F238E27FC236}">
                <a16:creationId xmlns:a16="http://schemas.microsoft.com/office/drawing/2014/main" xmlns="" id="{F9DAF09E-B3C3-4F23-8F52-90ECF6ED052D}"/>
              </a:ext>
            </a:extLst>
          </p:cNvPr>
          <p:cNvSpPr/>
          <p:nvPr/>
        </p:nvSpPr>
        <p:spPr>
          <a:xfrm>
            <a:off x="6002768" y="2447282"/>
            <a:ext cx="1896106" cy="1800200"/>
          </a:xfrm>
          <a:prstGeom prst="flowChartPunchedTap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Head and</a:t>
            </a:r>
          </a:p>
          <a:p>
            <a:pPr algn="ctr"/>
            <a:r>
              <a:rPr lang="en-AU" b="1" dirty="0"/>
              <a:t>Heart</a:t>
            </a:r>
          </a:p>
        </p:txBody>
      </p:sp>
      <p:sp>
        <p:nvSpPr>
          <p:cNvPr id="8" name="Flowchart: Punched Tape 7">
            <a:extLst>
              <a:ext uri="{FF2B5EF4-FFF2-40B4-BE49-F238E27FC236}">
                <a16:creationId xmlns:a16="http://schemas.microsoft.com/office/drawing/2014/main" xmlns="" id="{91562070-A5ED-49AF-ABB0-55F49814213B}"/>
              </a:ext>
            </a:extLst>
          </p:cNvPr>
          <p:cNvSpPr/>
          <p:nvPr/>
        </p:nvSpPr>
        <p:spPr>
          <a:xfrm>
            <a:off x="6027346" y="5025899"/>
            <a:ext cx="2299446" cy="1800200"/>
          </a:xfrm>
          <a:prstGeom prst="flowChartPunchedTap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OTHERS:</a:t>
            </a:r>
          </a:p>
          <a:p>
            <a:pPr algn="ctr"/>
            <a:r>
              <a:rPr lang="en-AU" b="1" dirty="0"/>
              <a:t>Social Awareness</a:t>
            </a:r>
          </a:p>
          <a:p>
            <a:pPr algn="ctr"/>
            <a:r>
              <a:rPr lang="en-AU" b="1" dirty="0"/>
              <a:t>Relationship</a:t>
            </a:r>
          </a:p>
          <a:p>
            <a:pPr algn="ctr"/>
            <a:r>
              <a:rPr lang="en-AU" b="1" dirty="0"/>
              <a:t>Management</a:t>
            </a:r>
          </a:p>
        </p:txBody>
      </p:sp>
    </p:spTree>
    <p:extLst>
      <p:ext uri="{BB962C8B-B14F-4D97-AF65-F5344CB8AC3E}">
        <p14:creationId xmlns:p14="http://schemas.microsoft.com/office/powerpoint/2010/main" val="295591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DEB8CB-F80E-43E5-A7D8-B586331FD714}"/>
              </a:ext>
            </a:extLst>
          </p:cNvPr>
          <p:cNvSpPr>
            <a:spLocks noGrp="1"/>
          </p:cNvSpPr>
          <p:nvPr>
            <p:ph type="title"/>
          </p:nvPr>
        </p:nvSpPr>
        <p:spPr/>
        <p:txBody>
          <a:bodyPr/>
          <a:lstStyle/>
          <a:p>
            <a:r>
              <a:rPr lang="en-AU" dirty="0"/>
              <a:t>It’s  Complex!</a:t>
            </a:r>
          </a:p>
        </p:txBody>
      </p:sp>
      <p:sp>
        <p:nvSpPr>
          <p:cNvPr id="3" name="Content Placeholder 2">
            <a:extLst>
              <a:ext uri="{FF2B5EF4-FFF2-40B4-BE49-F238E27FC236}">
                <a16:creationId xmlns:a16="http://schemas.microsoft.com/office/drawing/2014/main" xmlns="" id="{772C1D88-EDA5-4A23-A2E7-161EC983388A}"/>
              </a:ext>
            </a:extLst>
          </p:cNvPr>
          <p:cNvSpPr>
            <a:spLocks noGrp="1"/>
          </p:cNvSpPr>
          <p:nvPr>
            <p:ph idx="1"/>
          </p:nvPr>
        </p:nvSpPr>
        <p:spPr>
          <a:xfrm>
            <a:off x="866441" y="2204864"/>
            <a:ext cx="7665999" cy="4464496"/>
          </a:xfrm>
        </p:spPr>
        <p:txBody>
          <a:bodyPr>
            <a:normAutofit/>
          </a:bodyPr>
          <a:lstStyle/>
          <a:p>
            <a:pPr marL="0" indent="0">
              <a:buNone/>
            </a:pPr>
            <a:r>
              <a:rPr lang="en-AU" sz="2400" dirty="0"/>
              <a:t>Knowing your preferred way of operating and the preference of others is helpful but there’s more…….</a:t>
            </a:r>
          </a:p>
          <a:p>
            <a:pPr marL="0" indent="0">
              <a:buNone/>
            </a:pPr>
            <a:r>
              <a:rPr lang="en-AU" sz="2400" dirty="0"/>
              <a:t>Becoming an authentic leader is a journey:</a:t>
            </a:r>
          </a:p>
          <a:p>
            <a:pPr lvl="1"/>
            <a:r>
              <a:rPr lang="en-AU" sz="2200" dirty="0"/>
              <a:t>self awareness &amp; self-management . </a:t>
            </a:r>
          </a:p>
          <a:p>
            <a:pPr lvl="1"/>
            <a:r>
              <a:rPr lang="en-AU" sz="2200" dirty="0"/>
              <a:t>commitment to ongoing learning &amp; growth</a:t>
            </a:r>
          </a:p>
          <a:p>
            <a:pPr lvl="1"/>
            <a:r>
              <a:rPr lang="en-AU" sz="2200" dirty="0"/>
              <a:t>nourishment</a:t>
            </a:r>
          </a:p>
          <a:p>
            <a:pPr lvl="1"/>
            <a:r>
              <a:rPr lang="en-AU" sz="2200" dirty="0"/>
              <a:t>energy, joy and conviction</a:t>
            </a:r>
          </a:p>
          <a:p>
            <a:pPr lvl="1"/>
            <a:r>
              <a:rPr lang="en-AU" sz="2200" dirty="0"/>
              <a:t>develop others</a:t>
            </a:r>
          </a:p>
          <a:p>
            <a:pPr lvl="1"/>
            <a:endParaRPr lang="en-AU" sz="2200" dirty="0"/>
          </a:p>
          <a:p>
            <a:pPr lvl="1"/>
            <a:endParaRPr lang="en-AU" sz="2200" dirty="0"/>
          </a:p>
        </p:txBody>
      </p:sp>
    </p:spTree>
    <p:extLst>
      <p:ext uri="{BB962C8B-B14F-4D97-AF65-F5344CB8AC3E}">
        <p14:creationId xmlns:p14="http://schemas.microsoft.com/office/powerpoint/2010/main" val="2886466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Intelligence</a:t>
            </a:r>
            <a:endParaRPr lang="en-AU" dirty="0"/>
          </a:p>
        </p:txBody>
      </p:sp>
      <p:sp>
        <p:nvSpPr>
          <p:cNvPr id="3" name="Content Placeholder 2"/>
          <p:cNvSpPr>
            <a:spLocks noGrp="1"/>
          </p:cNvSpPr>
          <p:nvPr>
            <p:ph idx="1"/>
          </p:nvPr>
        </p:nvSpPr>
        <p:spPr>
          <a:xfrm>
            <a:off x="866441" y="2489200"/>
            <a:ext cx="6343201" cy="4252168"/>
          </a:xfrm>
        </p:spPr>
        <p:txBody>
          <a:bodyPr>
            <a:normAutofit fontScale="92500" lnSpcReduction="20000"/>
          </a:bodyPr>
          <a:lstStyle/>
          <a:p>
            <a:pPr algn="ctr">
              <a:buNone/>
            </a:pPr>
            <a:endParaRPr lang="en-AU" sz="2800" dirty="0"/>
          </a:p>
          <a:p>
            <a:pPr algn="ctr">
              <a:buNone/>
            </a:pPr>
            <a:r>
              <a:rPr lang="en-AU" sz="2800" dirty="0"/>
              <a:t>Emotional intelligence is the ability to understand one’s emotional make-up and the emotional make-up of others , and to use insight from this knowledge to effectively manage and regulate one’s own emotions to make good decisions and to act effectively in relation to others.</a:t>
            </a:r>
          </a:p>
          <a:p>
            <a:pPr algn="ctr">
              <a:buNone/>
            </a:pPr>
            <a:endParaRPr lang="en-US" sz="2800" dirty="0"/>
          </a:p>
          <a:p>
            <a:pPr algn="r">
              <a:buNone/>
            </a:pPr>
            <a:r>
              <a:rPr lang="en-US" sz="2200" dirty="0"/>
              <a:t>Daniel Goleman</a:t>
            </a:r>
            <a:endParaRPr lang="en-AU" sz="2200" dirty="0"/>
          </a:p>
        </p:txBody>
      </p:sp>
    </p:spTree>
    <p:extLst>
      <p:ext uri="{BB962C8B-B14F-4D97-AF65-F5344CB8AC3E}">
        <p14:creationId xmlns:p14="http://schemas.microsoft.com/office/powerpoint/2010/main" val="324897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60350"/>
            <a:ext cx="8229600" cy="1143000"/>
          </a:xfrm>
        </p:spPr>
        <p:txBody>
          <a:bodyPr/>
          <a:lstStyle/>
          <a:p>
            <a:r>
              <a:rPr lang="en-US" sz="3600" dirty="0"/>
              <a:t>Emotional Intelligence-</a:t>
            </a:r>
            <a:r>
              <a:rPr lang="en-US" sz="2000" dirty="0"/>
              <a:t> Daniel Goleman</a:t>
            </a:r>
          </a:p>
        </p:txBody>
      </p:sp>
      <p:sp>
        <p:nvSpPr>
          <p:cNvPr id="21507" name="Content Placeholder 2"/>
          <p:cNvSpPr>
            <a:spLocks noGrp="1"/>
          </p:cNvSpPr>
          <p:nvPr>
            <p:ph idx="1"/>
          </p:nvPr>
        </p:nvSpPr>
        <p:spPr/>
        <p:txBody>
          <a:bodyPr/>
          <a:lstStyle/>
          <a:p>
            <a:pPr eaLnBrk="1" hangingPunct="1">
              <a:buFont typeface="Arial" charset="0"/>
              <a:buNone/>
            </a:pPr>
            <a:endParaRPr lang="en-US"/>
          </a:p>
          <a:p>
            <a:pPr eaLnBrk="1" hangingPunct="1">
              <a:buFont typeface="Wingdings 2" pitchFamily="18" charset="2"/>
              <a:buNone/>
            </a:pPr>
            <a:r>
              <a:rPr lang="en-US" b="1"/>
              <a:t> </a:t>
            </a:r>
            <a:endParaRPr lang="en-US"/>
          </a:p>
          <a:p>
            <a:pPr eaLnBrk="1" hangingPunct="1"/>
            <a:endParaRPr lang="en-US" b="1"/>
          </a:p>
          <a:p>
            <a:pPr eaLnBrk="1" hangingPunct="1"/>
            <a:endParaRPr lang="en-US"/>
          </a:p>
        </p:txBody>
      </p:sp>
      <p:graphicFrame>
        <p:nvGraphicFramePr>
          <p:cNvPr id="4" name="Table 3"/>
          <p:cNvGraphicFramePr>
            <a:graphicFrameLocks noGrp="1"/>
          </p:cNvGraphicFramePr>
          <p:nvPr/>
        </p:nvGraphicFramePr>
        <p:xfrm>
          <a:off x="1388095" y="1596487"/>
          <a:ext cx="6096000" cy="4754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Self Awareness</a:t>
                      </a:r>
                    </a:p>
                    <a:p>
                      <a:endParaRPr lang="en-US" dirty="0"/>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Social Awareness</a:t>
                      </a:r>
                      <a:endParaRPr lang="en-US" dirty="0"/>
                    </a:p>
                    <a:p>
                      <a:endParaRPr lang="en-US" dirty="0"/>
                    </a:p>
                  </a:txBody>
                  <a:tcPr>
                    <a:solidFill>
                      <a:srgbClr val="0070C0"/>
                    </a:solidFill>
                  </a:tcPr>
                </a:tc>
                <a:extLst>
                  <a:ext uri="{0D108BD9-81ED-4DB2-BD59-A6C34878D82A}">
                    <a16:rowId xmlns:a16="http://schemas.microsoft.com/office/drawing/2014/main" xmlns="" val="10000"/>
                  </a:ext>
                </a:extLst>
              </a:tr>
              <a:tr h="944096">
                <a:tc>
                  <a:txBody>
                    <a:bodyPr/>
                    <a:lstStyle/>
                    <a:p>
                      <a:pPr lvl="0">
                        <a:buNone/>
                      </a:pPr>
                      <a:r>
                        <a:rPr lang="en-US" b="0" dirty="0"/>
                        <a:t>Emotional Self Awareness</a:t>
                      </a:r>
                    </a:p>
                    <a:p>
                      <a:pPr lvl="0">
                        <a:buNone/>
                      </a:pPr>
                      <a:r>
                        <a:rPr lang="en-US" b="0" dirty="0"/>
                        <a:t>Accurate Self Assessment</a:t>
                      </a:r>
                    </a:p>
                    <a:p>
                      <a:pPr lvl="0">
                        <a:buNone/>
                      </a:pPr>
                      <a:r>
                        <a:rPr lang="en-US" b="0" dirty="0"/>
                        <a:t>Self Confidence</a:t>
                      </a:r>
                    </a:p>
                  </a:txBody>
                  <a:tcPr/>
                </a:tc>
                <a:tc>
                  <a:txBody>
                    <a:bodyPr/>
                    <a:lstStyle/>
                    <a:p>
                      <a:pPr lvl="0"/>
                      <a:r>
                        <a:rPr lang="en-US" b="0" dirty="0"/>
                        <a:t>Empathy</a:t>
                      </a:r>
                    </a:p>
                    <a:p>
                      <a:pPr lvl="0"/>
                      <a:r>
                        <a:rPr lang="en-US" b="0" dirty="0" err="1"/>
                        <a:t>Organisational</a:t>
                      </a:r>
                      <a:r>
                        <a:rPr lang="en-US" b="0" dirty="0"/>
                        <a:t> Awareness</a:t>
                      </a:r>
                    </a:p>
                    <a:p>
                      <a:pPr lvl="0"/>
                      <a:r>
                        <a:rPr lang="en-US" b="0" dirty="0"/>
                        <a:t>Service</a:t>
                      </a:r>
                    </a:p>
                    <a:p>
                      <a:endParaRPr lang="en-US" dirty="0"/>
                    </a:p>
                  </a:txBody>
                  <a:tcPr/>
                </a:tc>
                <a:extLst>
                  <a:ext uri="{0D108BD9-81ED-4DB2-BD59-A6C34878D82A}">
                    <a16:rowId xmlns:a16="http://schemas.microsoft.com/office/drawing/2014/main" xmlns="" val="10001"/>
                  </a:ext>
                </a:extLst>
              </a:tr>
              <a:tr h="331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Self Management</a:t>
                      </a:r>
                      <a:endParaRPr lang="en-US" dirty="0"/>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Relationship Management</a:t>
                      </a:r>
                      <a:endParaRPr lang="en-US" dirty="0"/>
                    </a:p>
                  </a:txBody>
                  <a:tcPr>
                    <a:solidFill>
                      <a:schemeClr val="tx2">
                        <a:lumMod val="60000"/>
                        <a:lumOff val="40000"/>
                      </a:schemeClr>
                    </a:solidFill>
                  </a:tcPr>
                </a:tc>
                <a:extLst>
                  <a:ext uri="{0D108BD9-81ED-4DB2-BD59-A6C34878D82A}">
                    <a16:rowId xmlns:a16="http://schemas.microsoft.com/office/drawing/2014/main" xmlns="" val="10002"/>
                  </a:ext>
                </a:extLst>
              </a:tr>
              <a:tr h="370840">
                <a:tc>
                  <a:txBody>
                    <a:bodyPr/>
                    <a:lstStyle/>
                    <a:p>
                      <a:pPr lvl="0"/>
                      <a:r>
                        <a:rPr lang="en-US" dirty="0"/>
                        <a:t>Self Control</a:t>
                      </a:r>
                    </a:p>
                    <a:p>
                      <a:pPr lvl="0"/>
                      <a:r>
                        <a:rPr lang="en-US" dirty="0"/>
                        <a:t>Transparency</a:t>
                      </a:r>
                    </a:p>
                    <a:p>
                      <a:pPr lvl="0"/>
                      <a:r>
                        <a:rPr lang="en-US" dirty="0"/>
                        <a:t>Adaptability</a:t>
                      </a:r>
                    </a:p>
                    <a:p>
                      <a:pPr lvl="0"/>
                      <a:r>
                        <a:rPr lang="en-US" dirty="0"/>
                        <a:t>Achievement</a:t>
                      </a:r>
                    </a:p>
                    <a:p>
                      <a:pPr lvl="0"/>
                      <a:r>
                        <a:rPr lang="en-US" dirty="0"/>
                        <a:t>Initiative</a:t>
                      </a:r>
                    </a:p>
                    <a:p>
                      <a:pPr lvl="0"/>
                      <a:r>
                        <a:rPr lang="en-US" dirty="0"/>
                        <a:t>Optimism</a:t>
                      </a:r>
                    </a:p>
                    <a:p>
                      <a:endParaRPr lang="en-US" dirty="0"/>
                    </a:p>
                  </a:txBody>
                  <a:tcPr/>
                </a:tc>
                <a:tc>
                  <a:txBody>
                    <a:bodyPr/>
                    <a:lstStyle/>
                    <a:p>
                      <a:pPr lvl="0"/>
                      <a:r>
                        <a:rPr lang="en-US" dirty="0"/>
                        <a:t>Inspiration</a:t>
                      </a:r>
                    </a:p>
                    <a:p>
                      <a:pPr lvl="0"/>
                      <a:r>
                        <a:rPr lang="en-US" dirty="0"/>
                        <a:t>Influence</a:t>
                      </a:r>
                    </a:p>
                    <a:p>
                      <a:pPr lvl="0"/>
                      <a:r>
                        <a:rPr lang="en-US" dirty="0"/>
                        <a:t>Developing Others</a:t>
                      </a:r>
                    </a:p>
                    <a:p>
                      <a:pPr lvl="0"/>
                      <a:r>
                        <a:rPr lang="en-US" dirty="0"/>
                        <a:t>Change Catalyst</a:t>
                      </a:r>
                    </a:p>
                    <a:p>
                      <a:pPr lvl="0"/>
                      <a:r>
                        <a:rPr lang="en-US" dirty="0"/>
                        <a:t>Conflict Management</a:t>
                      </a:r>
                    </a:p>
                    <a:p>
                      <a:pPr lvl="0"/>
                      <a:r>
                        <a:rPr lang="en-US" dirty="0"/>
                        <a:t>Team Work and Collaboration</a:t>
                      </a:r>
                    </a:p>
                  </a:txBody>
                  <a:tcPr/>
                </a:tc>
                <a:extLst>
                  <a:ext uri="{0D108BD9-81ED-4DB2-BD59-A6C34878D82A}">
                    <a16:rowId xmlns:a16="http://schemas.microsoft.com/office/drawing/2014/main" xmlns="" val="10003"/>
                  </a:ext>
                </a:extLst>
              </a:tr>
            </a:tbl>
          </a:graphicData>
        </a:graphic>
      </p:graphicFrame>
      <p:sp>
        <p:nvSpPr>
          <p:cNvPr id="7" name="Down Arrow 6"/>
          <p:cNvSpPr/>
          <p:nvPr/>
        </p:nvSpPr>
        <p:spPr>
          <a:xfrm>
            <a:off x="3923928" y="3573016"/>
            <a:ext cx="215900" cy="108108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6875463" y="3573463"/>
            <a:ext cx="217487" cy="10795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19948376">
            <a:off x="-29282" y="1365655"/>
            <a:ext cx="2402050"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Knowing self</a:t>
            </a:r>
          </a:p>
        </p:txBody>
      </p:sp>
      <p:sp>
        <p:nvSpPr>
          <p:cNvPr id="12" name="Rectangle 11"/>
          <p:cNvSpPr/>
          <p:nvPr/>
        </p:nvSpPr>
        <p:spPr>
          <a:xfrm rot="1900339">
            <a:off x="271436" y="5661737"/>
            <a:ext cx="2327092"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Managing self</a:t>
            </a:r>
          </a:p>
        </p:txBody>
      </p:sp>
      <p:sp>
        <p:nvSpPr>
          <p:cNvPr id="13" name="Rectangle 12"/>
          <p:cNvSpPr/>
          <p:nvPr/>
        </p:nvSpPr>
        <p:spPr>
          <a:xfrm rot="2149378">
            <a:off x="6390244" y="1783444"/>
            <a:ext cx="2892214"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Knowing others</a:t>
            </a:r>
          </a:p>
        </p:txBody>
      </p:sp>
      <p:sp>
        <p:nvSpPr>
          <p:cNvPr id="14" name="Rectangle 13"/>
          <p:cNvSpPr/>
          <p:nvPr/>
        </p:nvSpPr>
        <p:spPr>
          <a:xfrm rot="19596325">
            <a:off x="6019876" y="5358929"/>
            <a:ext cx="2676856"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Managing Relationships</a:t>
            </a:r>
          </a:p>
        </p:txBody>
      </p:sp>
    </p:spTree>
    <p:extLst>
      <p:ext uri="{BB962C8B-B14F-4D97-AF65-F5344CB8AC3E}">
        <p14:creationId xmlns:p14="http://schemas.microsoft.com/office/powerpoint/2010/main" val="214726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553EF-A1F8-45BC-99B0-A0B234F6529E}"/>
              </a:ext>
            </a:extLst>
          </p:cNvPr>
          <p:cNvSpPr>
            <a:spLocks noGrp="1"/>
          </p:cNvSpPr>
          <p:nvPr>
            <p:ph type="title"/>
          </p:nvPr>
        </p:nvSpPr>
        <p:spPr/>
        <p:txBody>
          <a:bodyPr/>
          <a:lstStyle/>
          <a:p>
            <a:r>
              <a:rPr lang="en-AU" dirty="0"/>
              <a:t>Emotional Intelligence</a:t>
            </a:r>
          </a:p>
        </p:txBody>
      </p:sp>
      <p:sp>
        <p:nvSpPr>
          <p:cNvPr id="3" name="Content Placeholder 2">
            <a:extLst>
              <a:ext uri="{FF2B5EF4-FFF2-40B4-BE49-F238E27FC236}">
                <a16:creationId xmlns:a16="http://schemas.microsoft.com/office/drawing/2014/main" xmlns="" id="{A982924E-82F4-4DB6-B1C4-8B166B8E36B1}"/>
              </a:ext>
            </a:extLst>
          </p:cNvPr>
          <p:cNvSpPr>
            <a:spLocks noGrp="1"/>
          </p:cNvSpPr>
          <p:nvPr>
            <p:ph idx="1"/>
          </p:nvPr>
        </p:nvSpPr>
        <p:spPr>
          <a:xfrm>
            <a:off x="866441" y="2132856"/>
            <a:ext cx="6343201" cy="4725144"/>
          </a:xfrm>
        </p:spPr>
        <p:txBody>
          <a:bodyPr>
            <a:normAutofit lnSpcReduction="10000"/>
          </a:bodyPr>
          <a:lstStyle/>
          <a:p>
            <a:r>
              <a:rPr lang="en-AU" sz="2400" dirty="0"/>
              <a:t>What presses your buttons?</a:t>
            </a:r>
          </a:p>
          <a:p>
            <a:endParaRPr lang="en-AU" sz="2400" dirty="0"/>
          </a:p>
          <a:p>
            <a:r>
              <a:rPr lang="en-AU" sz="2400" dirty="0"/>
              <a:t>What strategies do you find assist you in managing and monitoring your emotional responses?</a:t>
            </a:r>
          </a:p>
          <a:p>
            <a:endParaRPr lang="en-AU" sz="2400" dirty="0"/>
          </a:p>
          <a:p>
            <a:r>
              <a:rPr lang="en-AU" sz="2400" dirty="0"/>
              <a:t>How have you worked with people who are not self-aware?</a:t>
            </a:r>
          </a:p>
          <a:p>
            <a:pPr marL="0" indent="0">
              <a:buNone/>
            </a:pPr>
            <a:endParaRPr lang="en-AU" sz="2400" dirty="0"/>
          </a:p>
          <a:p>
            <a:r>
              <a:rPr lang="en-AU" sz="2400" dirty="0"/>
              <a:t>What strategies, approaches have you found effective?</a:t>
            </a:r>
          </a:p>
          <a:p>
            <a:pPr marL="0" indent="0">
              <a:buNone/>
            </a:pPr>
            <a:endParaRPr lang="en-AU" dirty="0"/>
          </a:p>
        </p:txBody>
      </p:sp>
    </p:spTree>
    <p:extLst>
      <p:ext uri="{BB962C8B-B14F-4D97-AF65-F5344CB8AC3E}">
        <p14:creationId xmlns:p14="http://schemas.microsoft.com/office/powerpoint/2010/main" val="2389643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developing EI Skills</a:t>
            </a:r>
            <a:endParaRPr lang="en-AU" dirty="0"/>
          </a:p>
        </p:txBody>
      </p:sp>
      <p:sp>
        <p:nvSpPr>
          <p:cNvPr id="3" name="Content Placeholder 2"/>
          <p:cNvSpPr>
            <a:spLocks noGrp="1"/>
          </p:cNvSpPr>
          <p:nvPr>
            <p:ph idx="1"/>
          </p:nvPr>
        </p:nvSpPr>
        <p:spPr>
          <a:xfrm>
            <a:off x="611561" y="2132856"/>
            <a:ext cx="7992888" cy="4725144"/>
          </a:xfrm>
        </p:spPr>
        <p:txBody>
          <a:bodyPr>
            <a:normAutofit fontScale="92500" lnSpcReduction="10000"/>
          </a:bodyPr>
          <a:lstStyle/>
          <a:p>
            <a:endParaRPr lang="en-AU" sz="2400" dirty="0"/>
          </a:p>
          <a:p>
            <a:r>
              <a:rPr lang="en-AU" sz="2400" dirty="0"/>
              <a:t>to quickly reduce stress</a:t>
            </a:r>
          </a:p>
          <a:p>
            <a:endParaRPr lang="en-AU" sz="2400" dirty="0"/>
          </a:p>
          <a:p>
            <a:r>
              <a:rPr lang="en-AU" sz="2400" dirty="0"/>
              <a:t>to recognize and manage your emotions</a:t>
            </a:r>
          </a:p>
          <a:p>
            <a:endParaRPr lang="en-AU" sz="2400" dirty="0"/>
          </a:p>
          <a:p>
            <a:r>
              <a:rPr lang="en-AU" sz="2400" dirty="0"/>
              <a:t>to connect with others using non verbal communication</a:t>
            </a:r>
          </a:p>
          <a:p>
            <a:endParaRPr lang="en-AU" sz="2400" dirty="0"/>
          </a:p>
          <a:p>
            <a:r>
              <a:rPr lang="en-AU" sz="2400" dirty="0"/>
              <a:t>to use humour and play to deal with challenges</a:t>
            </a:r>
          </a:p>
          <a:p>
            <a:endParaRPr lang="en-AU" sz="2400" dirty="0"/>
          </a:p>
          <a:p>
            <a:r>
              <a:rPr lang="en-AU" sz="2400" dirty="0"/>
              <a:t>to resolve conflicts positively and with confidence.</a:t>
            </a:r>
          </a:p>
          <a:p>
            <a:endParaRPr lang="en-AU" dirty="0"/>
          </a:p>
        </p:txBody>
      </p:sp>
    </p:spTree>
    <p:extLst>
      <p:ext uri="{BB962C8B-B14F-4D97-AF65-F5344CB8AC3E}">
        <p14:creationId xmlns:p14="http://schemas.microsoft.com/office/powerpoint/2010/main" val="151920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348D7BF-61EB-4B2E-B60C-C8C946090D86}"/>
              </a:ext>
            </a:extLst>
          </p:cNvPr>
          <p:cNvGraphicFramePr/>
          <p:nvPr>
            <p:extLst/>
          </p:nvPr>
        </p:nvGraphicFramePr>
        <p:xfrm>
          <a:off x="699200" y="980729"/>
          <a:ext cx="6600056" cy="5688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xmlns="" id="{23354C22-AC29-47EC-8DF7-1F0D2FEE7E48}"/>
              </a:ext>
            </a:extLst>
          </p:cNvPr>
          <p:cNvSpPr/>
          <p:nvPr/>
        </p:nvSpPr>
        <p:spPr>
          <a:xfrm>
            <a:off x="5717004" y="3537012"/>
            <a:ext cx="1582252" cy="576064"/>
          </a:xfrm>
          <a:prstGeom prst="rightArrow">
            <a:avLst/>
          </a:prstGeom>
          <a:pattFill prst="dkVert">
            <a:fgClr>
              <a:schemeClr val="accent1"/>
            </a:fgClr>
            <a:bgClr>
              <a:schemeClr val="bg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xmlns="" id="{0F8C7FE3-3436-4AF7-9DA5-0DCEB0EC1A1E}"/>
              </a:ext>
            </a:extLst>
          </p:cNvPr>
          <p:cNvSpPr/>
          <p:nvPr/>
        </p:nvSpPr>
        <p:spPr>
          <a:xfrm>
            <a:off x="7524328" y="2780928"/>
            <a:ext cx="1296144" cy="2304256"/>
          </a:xfrm>
          <a:prstGeom prst="roundRect">
            <a:avLst/>
          </a:prstGeom>
          <a:pattFill prst="pct90">
            <a:fgClr>
              <a:srgbClr val="3C5E84"/>
            </a:fgClr>
            <a:bgClr>
              <a:schemeClr val="bg1"/>
            </a:bgClr>
          </a:pattFill>
          <a:ln w="38100">
            <a:solidFill>
              <a:schemeClr val="accent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So what for me as leader?</a:t>
            </a:r>
          </a:p>
        </p:txBody>
      </p:sp>
      <p:sp>
        <p:nvSpPr>
          <p:cNvPr id="7" name="Title 6">
            <a:extLst>
              <a:ext uri="{FF2B5EF4-FFF2-40B4-BE49-F238E27FC236}">
                <a16:creationId xmlns:a16="http://schemas.microsoft.com/office/drawing/2014/main" xmlns="" id="{F1086BA3-3D9A-41A6-91F4-5ADADCABA943}"/>
              </a:ext>
            </a:extLst>
          </p:cNvPr>
          <p:cNvSpPr>
            <a:spLocks noGrp="1"/>
          </p:cNvSpPr>
          <p:nvPr>
            <p:ph type="title"/>
          </p:nvPr>
        </p:nvSpPr>
        <p:spPr>
          <a:xfrm>
            <a:off x="956054" y="892131"/>
            <a:ext cx="6343202" cy="88598"/>
          </a:xfrm>
        </p:spPr>
        <p:txBody>
          <a:bodyPr/>
          <a:lstStyle/>
          <a:p>
            <a:endParaRPr lang="en-AU" dirty="0"/>
          </a:p>
        </p:txBody>
      </p:sp>
    </p:spTree>
    <p:extLst>
      <p:ext uri="{BB962C8B-B14F-4D97-AF65-F5344CB8AC3E}">
        <p14:creationId xmlns:p14="http://schemas.microsoft.com/office/powerpoint/2010/main" val="402877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348D7BF-61EB-4B2E-B60C-C8C946090D86}"/>
              </a:ext>
            </a:extLst>
          </p:cNvPr>
          <p:cNvGraphicFramePr/>
          <p:nvPr>
            <p:extLst>
              <p:ext uri="{D42A27DB-BD31-4B8C-83A1-F6EECF244321}">
                <p14:modId xmlns:p14="http://schemas.microsoft.com/office/powerpoint/2010/main" val="2748742896"/>
              </p:ext>
            </p:extLst>
          </p:nvPr>
        </p:nvGraphicFramePr>
        <p:xfrm>
          <a:off x="699200" y="1412776"/>
          <a:ext cx="66000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xmlns="" id="{F1086BA3-3D9A-41A6-91F4-5ADADCABA943}"/>
              </a:ext>
            </a:extLst>
          </p:cNvPr>
          <p:cNvSpPr>
            <a:spLocks noGrp="1"/>
          </p:cNvSpPr>
          <p:nvPr>
            <p:ph type="title"/>
          </p:nvPr>
        </p:nvSpPr>
        <p:spPr>
          <a:xfrm>
            <a:off x="956054" y="892131"/>
            <a:ext cx="6343202" cy="88598"/>
          </a:xfrm>
        </p:spPr>
        <p:txBody>
          <a:bodyPr/>
          <a:lstStyle/>
          <a:p>
            <a:endParaRPr lang="en-AU" dirty="0"/>
          </a:p>
        </p:txBody>
      </p:sp>
    </p:spTree>
    <p:extLst>
      <p:ext uri="{BB962C8B-B14F-4D97-AF65-F5344CB8AC3E}">
        <p14:creationId xmlns:p14="http://schemas.microsoft.com/office/powerpoint/2010/main" val="116001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6FCF0F-EBAA-4A3A-B1CA-36BEDB34C036}"/>
              </a:ext>
            </a:extLst>
          </p:cNvPr>
          <p:cNvSpPr>
            <a:spLocks noGrp="1"/>
          </p:cNvSpPr>
          <p:nvPr>
            <p:ph type="title"/>
          </p:nvPr>
        </p:nvSpPr>
        <p:spPr/>
        <p:txBody>
          <a:bodyPr/>
          <a:lstStyle/>
          <a:p>
            <a:r>
              <a:rPr lang="en-AU" dirty="0"/>
              <a:t>Reflections</a:t>
            </a:r>
          </a:p>
        </p:txBody>
      </p:sp>
      <p:sp>
        <p:nvSpPr>
          <p:cNvPr id="5" name="Content Placeholder 4">
            <a:extLst>
              <a:ext uri="{FF2B5EF4-FFF2-40B4-BE49-F238E27FC236}">
                <a16:creationId xmlns:a16="http://schemas.microsoft.com/office/drawing/2014/main" xmlns="" id="{5AED243F-79B6-4090-A12E-F22C1994EE34}"/>
              </a:ext>
            </a:extLst>
          </p:cNvPr>
          <p:cNvSpPr>
            <a:spLocks noGrp="1"/>
          </p:cNvSpPr>
          <p:nvPr>
            <p:ph idx="1"/>
          </p:nvPr>
        </p:nvSpPr>
        <p:spPr>
          <a:xfrm>
            <a:off x="395537" y="2489200"/>
            <a:ext cx="8136904" cy="4180160"/>
          </a:xfrm>
        </p:spPr>
        <p:txBody>
          <a:bodyPr/>
          <a:lstStyle/>
          <a:p>
            <a:pPr marL="0" indent="0">
              <a:buNone/>
            </a:pPr>
            <a:r>
              <a:rPr lang="en-AU" sz="2800" dirty="0"/>
              <a:t>Leadership: A way of being &amp; a way of doing</a:t>
            </a:r>
          </a:p>
          <a:p>
            <a:endParaRPr lang="en-AU" sz="2000" dirty="0"/>
          </a:p>
          <a:p>
            <a:r>
              <a:rPr lang="en-AU" dirty="0"/>
              <a:t>What have you learnt about yourself as a leader?</a:t>
            </a:r>
          </a:p>
          <a:p>
            <a:endParaRPr lang="en-AU" dirty="0"/>
          </a:p>
          <a:p>
            <a:r>
              <a:rPr lang="en-AU" dirty="0"/>
              <a:t>What has been affirmed?</a:t>
            </a:r>
          </a:p>
          <a:p>
            <a:pPr marL="0" indent="0">
              <a:buNone/>
            </a:pPr>
            <a:endParaRPr lang="en-AU" dirty="0"/>
          </a:p>
          <a:p>
            <a:r>
              <a:rPr lang="en-AU" dirty="0"/>
              <a:t>What leadership challenges are you prepared to tackle in the pursuit of Jesus’ mission?</a:t>
            </a:r>
          </a:p>
          <a:p>
            <a:endParaRPr lang="en-AU" dirty="0"/>
          </a:p>
        </p:txBody>
      </p:sp>
    </p:spTree>
    <p:extLst>
      <p:ext uri="{BB962C8B-B14F-4D97-AF65-F5344CB8AC3E}">
        <p14:creationId xmlns:p14="http://schemas.microsoft.com/office/powerpoint/2010/main" val="453004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CDF331D-8556-408C-ABAE-E97D8476DBF9}"/>
              </a:ext>
            </a:extLst>
          </p:cNvPr>
          <p:cNvSpPr>
            <a:spLocks noGrp="1"/>
          </p:cNvSpPr>
          <p:nvPr>
            <p:ph type="title"/>
          </p:nvPr>
        </p:nvSpPr>
        <p:spPr/>
        <p:txBody>
          <a:bodyPr/>
          <a:lstStyle/>
          <a:p>
            <a:endParaRPr lang="en-AU" dirty="0"/>
          </a:p>
        </p:txBody>
      </p:sp>
      <p:sp>
        <p:nvSpPr>
          <p:cNvPr id="6" name="Content Placeholder 5">
            <a:extLst>
              <a:ext uri="{FF2B5EF4-FFF2-40B4-BE49-F238E27FC236}">
                <a16:creationId xmlns:a16="http://schemas.microsoft.com/office/drawing/2014/main" xmlns="" id="{ABBE3E2B-CA34-4333-BA54-EB17E01788AD}"/>
              </a:ext>
            </a:extLst>
          </p:cNvPr>
          <p:cNvSpPr>
            <a:spLocks noGrp="1"/>
          </p:cNvSpPr>
          <p:nvPr>
            <p:ph idx="1"/>
          </p:nvPr>
        </p:nvSpPr>
        <p:spPr/>
        <p:txBody>
          <a:bodyPr/>
          <a:lstStyle/>
          <a:p>
            <a:pPr marL="0" indent="0">
              <a:buNone/>
            </a:pPr>
            <a:endParaRPr lang="en-AU" dirty="0"/>
          </a:p>
          <a:p>
            <a:pPr marL="0" indent="0">
              <a:buNone/>
            </a:pPr>
            <a:endParaRPr lang="en-AU" dirty="0"/>
          </a:p>
          <a:p>
            <a:pPr marL="0" indent="0">
              <a:buNone/>
            </a:pPr>
            <a:endParaRPr lang="en-AU" dirty="0"/>
          </a:p>
          <a:p>
            <a:pPr marL="0" indent="0" algn="ctr">
              <a:buNone/>
            </a:pPr>
            <a:r>
              <a:rPr lang="en-AU" sz="4800" b="1" dirty="0">
                <a:latin typeface="Bradley Hand ITC" panose="03070402050302030203" pitchFamily="66" charset="0"/>
              </a:rPr>
              <a:t>Thank you!</a:t>
            </a:r>
          </a:p>
          <a:p>
            <a:pPr marL="0" indent="0" algn="ctr">
              <a:buNone/>
            </a:pPr>
            <a:endParaRPr lang="en-AU" sz="4800" b="1" dirty="0">
              <a:latin typeface="Bradley Hand ITC" panose="03070402050302030203" pitchFamily="66" charset="0"/>
            </a:endParaRPr>
          </a:p>
        </p:txBody>
      </p:sp>
    </p:spTree>
    <p:extLst>
      <p:ext uri="{BB962C8B-B14F-4D97-AF65-F5344CB8AC3E}">
        <p14:creationId xmlns:p14="http://schemas.microsoft.com/office/powerpoint/2010/main" val="267839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348D7BF-61EB-4B2E-B60C-C8C946090D86}"/>
              </a:ext>
            </a:extLst>
          </p:cNvPr>
          <p:cNvGraphicFramePr/>
          <p:nvPr>
            <p:extLst>
              <p:ext uri="{D42A27DB-BD31-4B8C-83A1-F6EECF244321}">
                <p14:modId xmlns:p14="http://schemas.microsoft.com/office/powerpoint/2010/main" val="665151968"/>
              </p:ext>
            </p:extLst>
          </p:nvPr>
        </p:nvGraphicFramePr>
        <p:xfrm>
          <a:off x="699200" y="1412776"/>
          <a:ext cx="66000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xmlns="" id="{F1086BA3-3D9A-41A6-91F4-5ADADCABA943}"/>
              </a:ext>
            </a:extLst>
          </p:cNvPr>
          <p:cNvSpPr>
            <a:spLocks noGrp="1"/>
          </p:cNvSpPr>
          <p:nvPr>
            <p:ph type="title"/>
          </p:nvPr>
        </p:nvSpPr>
        <p:spPr>
          <a:xfrm>
            <a:off x="956054" y="892131"/>
            <a:ext cx="6343202" cy="88598"/>
          </a:xfrm>
        </p:spPr>
        <p:txBody>
          <a:bodyPr/>
          <a:lstStyle/>
          <a:p>
            <a:endParaRPr lang="en-AU" dirty="0"/>
          </a:p>
        </p:txBody>
      </p:sp>
    </p:spTree>
    <p:extLst>
      <p:ext uri="{BB962C8B-B14F-4D97-AF65-F5344CB8AC3E}">
        <p14:creationId xmlns:p14="http://schemas.microsoft.com/office/powerpoint/2010/main" val="143748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348D7BF-61EB-4B2E-B60C-C8C946090D86}"/>
              </a:ext>
            </a:extLst>
          </p:cNvPr>
          <p:cNvGraphicFramePr/>
          <p:nvPr>
            <p:extLst>
              <p:ext uri="{D42A27DB-BD31-4B8C-83A1-F6EECF244321}">
                <p14:modId xmlns:p14="http://schemas.microsoft.com/office/powerpoint/2010/main" val="3162162341"/>
              </p:ext>
            </p:extLst>
          </p:nvPr>
        </p:nvGraphicFramePr>
        <p:xfrm>
          <a:off x="699200" y="1412776"/>
          <a:ext cx="66000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xmlns="" id="{F1086BA3-3D9A-41A6-91F4-5ADADCABA943}"/>
              </a:ext>
            </a:extLst>
          </p:cNvPr>
          <p:cNvSpPr>
            <a:spLocks noGrp="1"/>
          </p:cNvSpPr>
          <p:nvPr>
            <p:ph type="title"/>
          </p:nvPr>
        </p:nvSpPr>
        <p:spPr>
          <a:xfrm>
            <a:off x="956054" y="892131"/>
            <a:ext cx="6343202" cy="88598"/>
          </a:xfrm>
        </p:spPr>
        <p:txBody>
          <a:bodyPr/>
          <a:lstStyle/>
          <a:p>
            <a:endParaRPr lang="en-AU" dirty="0"/>
          </a:p>
        </p:txBody>
      </p:sp>
    </p:spTree>
    <p:extLst>
      <p:ext uri="{BB962C8B-B14F-4D97-AF65-F5344CB8AC3E}">
        <p14:creationId xmlns:p14="http://schemas.microsoft.com/office/powerpoint/2010/main" val="107200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348D7BF-61EB-4B2E-B60C-C8C946090D86}"/>
              </a:ext>
            </a:extLst>
          </p:cNvPr>
          <p:cNvGraphicFramePr/>
          <p:nvPr>
            <p:extLst>
              <p:ext uri="{D42A27DB-BD31-4B8C-83A1-F6EECF244321}">
                <p14:modId xmlns:p14="http://schemas.microsoft.com/office/powerpoint/2010/main" val="725893209"/>
              </p:ext>
            </p:extLst>
          </p:nvPr>
        </p:nvGraphicFramePr>
        <p:xfrm>
          <a:off x="699200" y="1412776"/>
          <a:ext cx="66000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xmlns="" id="{F1086BA3-3D9A-41A6-91F4-5ADADCABA943}"/>
              </a:ext>
            </a:extLst>
          </p:cNvPr>
          <p:cNvSpPr>
            <a:spLocks noGrp="1"/>
          </p:cNvSpPr>
          <p:nvPr>
            <p:ph type="title"/>
          </p:nvPr>
        </p:nvSpPr>
        <p:spPr>
          <a:xfrm>
            <a:off x="956054" y="892131"/>
            <a:ext cx="6343202" cy="88598"/>
          </a:xfrm>
        </p:spPr>
        <p:txBody>
          <a:bodyPr/>
          <a:lstStyle/>
          <a:p>
            <a:endParaRPr lang="en-AU" dirty="0"/>
          </a:p>
        </p:txBody>
      </p:sp>
    </p:spTree>
    <p:extLst>
      <p:ext uri="{BB962C8B-B14F-4D97-AF65-F5344CB8AC3E}">
        <p14:creationId xmlns:p14="http://schemas.microsoft.com/office/powerpoint/2010/main" val="403947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348D7BF-61EB-4B2E-B60C-C8C946090D86}"/>
              </a:ext>
            </a:extLst>
          </p:cNvPr>
          <p:cNvGraphicFramePr/>
          <p:nvPr>
            <p:extLst>
              <p:ext uri="{D42A27DB-BD31-4B8C-83A1-F6EECF244321}">
                <p14:modId xmlns:p14="http://schemas.microsoft.com/office/powerpoint/2010/main" val="3154881484"/>
              </p:ext>
            </p:extLst>
          </p:nvPr>
        </p:nvGraphicFramePr>
        <p:xfrm>
          <a:off x="699200" y="980729"/>
          <a:ext cx="6600056" cy="5688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xmlns="" id="{23354C22-AC29-47EC-8DF7-1F0D2FEE7E48}"/>
              </a:ext>
            </a:extLst>
          </p:cNvPr>
          <p:cNvSpPr/>
          <p:nvPr/>
        </p:nvSpPr>
        <p:spPr>
          <a:xfrm>
            <a:off x="5717004" y="3537012"/>
            <a:ext cx="1582252" cy="576064"/>
          </a:xfrm>
          <a:prstGeom prst="rightArrow">
            <a:avLst/>
          </a:prstGeom>
          <a:pattFill prst="dkVert">
            <a:fgClr>
              <a:schemeClr val="accent1"/>
            </a:fgClr>
            <a:bgClr>
              <a:schemeClr val="bg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xmlns="" id="{0F8C7FE3-3436-4AF7-9DA5-0DCEB0EC1A1E}"/>
              </a:ext>
            </a:extLst>
          </p:cNvPr>
          <p:cNvSpPr/>
          <p:nvPr/>
        </p:nvSpPr>
        <p:spPr>
          <a:xfrm>
            <a:off x="7524328" y="2780928"/>
            <a:ext cx="1296144" cy="2304256"/>
          </a:xfrm>
          <a:prstGeom prst="roundRect">
            <a:avLst/>
          </a:prstGeom>
          <a:pattFill prst="pct90">
            <a:fgClr>
              <a:srgbClr val="3C5E84"/>
            </a:fgClr>
            <a:bgClr>
              <a:schemeClr val="bg1"/>
            </a:bgClr>
          </a:pattFill>
          <a:ln w="38100">
            <a:solidFill>
              <a:schemeClr val="accent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So what for me as leader?</a:t>
            </a:r>
          </a:p>
        </p:txBody>
      </p:sp>
      <p:sp>
        <p:nvSpPr>
          <p:cNvPr id="7" name="Title 6">
            <a:extLst>
              <a:ext uri="{FF2B5EF4-FFF2-40B4-BE49-F238E27FC236}">
                <a16:creationId xmlns:a16="http://schemas.microsoft.com/office/drawing/2014/main" xmlns="" id="{F1086BA3-3D9A-41A6-91F4-5ADADCABA943}"/>
              </a:ext>
            </a:extLst>
          </p:cNvPr>
          <p:cNvSpPr>
            <a:spLocks noGrp="1"/>
          </p:cNvSpPr>
          <p:nvPr>
            <p:ph type="title"/>
          </p:nvPr>
        </p:nvSpPr>
        <p:spPr>
          <a:xfrm>
            <a:off x="956054" y="892131"/>
            <a:ext cx="6343202" cy="88598"/>
          </a:xfrm>
        </p:spPr>
        <p:txBody>
          <a:bodyPr/>
          <a:lstStyle/>
          <a:p>
            <a:endParaRPr lang="en-AU" dirty="0"/>
          </a:p>
        </p:txBody>
      </p:sp>
    </p:spTree>
    <p:extLst>
      <p:ext uri="{BB962C8B-B14F-4D97-AF65-F5344CB8AC3E}">
        <p14:creationId xmlns:p14="http://schemas.microsoft.com/office/powerpoint/2010/main" val="150863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3FF1A-A66D-43B7-A77F-9BE1D1B9A61C}"/>
              </a:ext>
            </a:extLst>
          </p:cNvPr>
          <p:cNvSpPr>
            <a:spLocks noGrp="1"/>
          </p:cNvSpPr>
          <p:nvPr>
            <p:ph type="title"/>
          </p:nvPr>
        </p:nvSpPr>
        <p:spPr>
          <a:xfrm>
            <a:off x="866440" y="927099"/>
            <a:ext cx="6729896" cy="1061741"/>
          </a:xfrm>
        </p:spPr>
        <p:txBody>
          <a:bodyPr/>
          <a:lstStyle/>
          <a:p>
            <a:r>
              <a:rPr lang="en-AU" dirty="0"/>
              <a:t>Leadership Theories- </a:t>
            </a:r>
            <a:br>
              <a:rPr lang="en-AU" dirty="0"/>
            </a:br>
            <a:r>
              <a:rPr lang="en-AU" dirty="0"/>
              <a:t>                  Potential Overload!</a:t>
            </a:r>
          </a:p>
        </p:txBody>
      </p:sp>
      <p:sp>
        <p:nvSpPr>
          <p:cNvPr id="3" name="Content Placeholder 2">
            <a:extLst>
              <a:ext uri="{FF2B5EF4-FFF2-40B4-BE49-F238E27FC236}">
                <a16:creationId xmlns:a16="http://schemas.microsoft.com/office/drawing/2014/main" xmlns="" id="{89D5F9A1-7522-4AE1-A9FB-199EAA4E362E}"/>
              </a:ext>
            </a:extLst>
          </p:cNvPr>
          <p:cNvSpPr>
            <a:spLocks noGrp="1"/>
          </p:cNvSpPr>
          <p:nvPr>
            <p:ph idx="1"/>
          </p:nvPr>
        </p:nvSpPr>
        <p:spPr>
          <a:xfrm>
            <a:off x="866441" y="2132856"/>
            <a:ext cx="7665999" cy="4536504"/>
          </a:xfrm>
        </p:spPr>
        <p:txBody>
          <a:bodyPr>
            <a:normAutofit/>
          </a:bodyPr>
          <a:lstStyle/>
          <a:p>
            <a:endParaRPr lang="en-AU" dirty="0"/>
          </a:p>
          <a:p>
            <a:pPr marL="0" indent="0">
              <a:buNone/>
            </a:pPr>
            <a:r>
              <a:rPr lang="en-AU" sz="2400" i="1" dirty="0"/>
              <a:t>Multiple theories, frameworks, capabilities, competencies, styles &amp; practices exist regarding leadership and what makes a good leader.</a:t>
            </a:r>
          </a:p>
          <a:p>
            <a:pPr marL="0" indent="0">
              <a:buNone/>
            </a:pPr>
            <a:endParaRPr lang="en-AU" sz="2400" i="1" dirty="0"/>
          </a:p>
          <a:p>
            <a:pPr marL="0" indent="0">
              <a:buNone/>
            </a:pPr>
            <a:r>
              <a:rPr lang="en-AU" sz="2400" i="1" dirty="0"/>
              <a:t>Although they are in the main grounded in sound research; are aspirational and potentially transformational, they can be at risk of remaining in one’s head space or the subject of an assignment if not pulled into the reality space, critically reflected upon and applied.</a:t>
            </a:r>
          </a:p>
          <a:p>
            <a:pPr marL="0" indent="0">
              <a:buNone/>
            </a:pPr>
            <a:endParaRPr lang="en-AU" i="1" dirty="0"/>
          </a:p>
          <a:p>
            <a:endParaRPr lang="en-AU" dirty="0"/>
          </a:p>
          <a:p>
            <a:pPr marL="0" indent="0">
              <a:buNone/>
            </a:pPr>
            <a:endParaRPr lang="en-AU" dirty="0"/>
          </a:p>
        </p:txBody>
      </p:sp>
    </p:spTree>
    <p:extLst>
      <p:ext uri="{BB962C8B-B14F-4D97-AF65-F5344CB8AC3E}">
        <p14:creationId xmlns:p14="http://schemas.microsoft.com/office/powerpoint/2010/main" val="2909278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5561</TotalTime>
  <Words>1836</Words>
  <Application>Microsoft Office PowerPoint</Application>
  <PresentationFormat>On-screen Show (4:3)</PresentationFormat>
  <Paragraphs>506</Paragraphs>
  <Slides>41</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Bradley Hand ITC</vt:lpstr>
      <vt:lpstr>Calibri</vt:lpstr>
      <vt:lpstr>Century Gothic</vt:lpstr>
      <vt:lpstr>Wingdings 2</vt:lpstr>
      <vt:lpstr>Wingdings 3</vt:lpstr>
      <vt:lpstr>Ion Boardroom</vt:lpstr>
      <vt:lpstr>WORKSHOP 4.7 Leadership:  A way of being and a way of doing</vt:lpstr>
      <vt:lpstr>Purpose of today…….</vt:lpstr>
      <vt:lpstr>PowerPoint Presentation</vt:lpstr>
      <vt:lpstr>PowerPoint Presentation</vt:lpstr>
      <vt:lpstr>PowerPoint Presentation</vt:lpstr>
      <vt:lpstr>PowerPoint Presentation</vt:lpstr>
      <vt:lpstr>PowerPoint Presentation</vt:lpstr>
      <vt:lpstr>PowerPoint Presentation</vt:lpstr>
      <vt:lpstr>Leadership Theories-                    Potential Overload!</vt:lpstr>
      <vt:lpstr>Leadership-  A way of being &amp; a way of doing.</vt:lpstr>
      <vt:lpstr>Leadership-  A way of being &amp; a way of doing.</vt:lpstr>
      <vt:lpstr>Leadership-  </vt:lpstr>
      <vt:lpstr>Leadership Images</vt:lpstr>
      <vt:lpstr>Leadership Images</vt:lpstr>
      <vt:lpstr>PowerPoint Presentation</vt:lpstr>
      <vt:lpstr>PowerPoint Presentation</vt:lpstr>
      <vt:lpstr>Leading Self: Knowing Self</vt:lpstr>
      <vt:lpstr>Your ‘way of being’ is  unique… (booklet)</vt:lpstr>
      <vt:lpstr>PowerPoint Presentation</vt:lpstr>
      <vt:lpstr>PowerPoint Presentation</vt:lpstr>
      <vt:lpstr>Ikigai- a reason for being</vt:lpstr>
      <vt:lpstr>PowerPoint Presentation</vt:lpstr>
      <vt:lpstr>Leadership (booklet) </vt:lpstr>
      <vt:lpstr>PowerPoint Presentation</vt:lpstr>
      <vt:lpstr>  Better Knowing Self…… Way of Being and Way of Doing  </vt:lpstr>
      <vt:lpstr>See Booklet p 4</vt:lpstr>
      <vt:lpstr>PowerPoint Presentation</vt:lpstr>
      <vt:lpstr>PowerPoint Presentation</vt:lpstr>
      <vt:lpstr>PowerPoint Presentation</vt:lpstr>
      <vt:lpstr>PowerPoint Presentation</vt:lpstr>
      <vt:lpstr>PowerPoint Presentation</vt:lpstr>
      <vt:lpstr>PowerPoint Presentation</vt:lpstr>
      <vt:lpstr>Insights?</vt:lpstr>
      <vt:lpstr>It’s  Complex!</vt:lpstr>
      <vt:lpstr>Emotional Intelligence</vt:lpstr>
      <vt:lpstr>Emotional Intelligence- Daniel Goleman</vt:lpstr>
      <vt:lpstr>Emotional Intelligence</vt:lpstr>
      <vt:lpstr>Benefits of developing EI Skills</vt:lpstr>
      <vt:lpstr>PowerPoint Presentation</vt:lpstr>
      <vt:lpstr>Reflections</vt:lpstr>
      <vt:lpstr>PowerPoint Presentation</vt:lpstr>
    </vt:vector>
  </TitlesOfParts>
  <Company>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Gerard’s Carlingford</dc:title>
  <dc:creator>Mary Leahy</dc:creator>
  <cp:lastModifiedBy>Danielle Achikian</cp:lastModifiedBy>
  <cp:revision>615</cp:revision>
  <cp:lastPrinted>2019-05-14T03:31:04Z</cp:lastPrinted>
  <dcterms:created xsi:type="dcterms:W3CDTF">2017-01-22T00:43:29Z</dcterms:created>
  <dcterms:modified xsi:type="dcterms:W3CDTF">2019-05-14T12:34:35Z</dcterms:modified>
</cp:coreProperties>
</file>