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80" r:id="rId8"/>
    <p:sldId id="261" r:id="rId9"/>
    <p:sldId id="296" r:id="rId10"/>
    <p:sldId id="295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301" r:id="rId20"/>
    <p:sldId id="302" r:id="rId21"/>
    <p:sldId id="303" r:id="rId22"/>
    <p:sldId id="304" r:id="rId23"/>
    <p:sldId id="305" r:id="rId24"/>
    <p:sldId id="306" r:id="rId25"/>
    <p:sldId id="309" r:id="rId26"/>
    <p:sldId id="307" r:id="rId27"/>
    <p:sldId id="308" r:id="rId28"/>
    <p:sldId id="314" r:id="rId29"/>
    <p:sldId id="310" r:id="rId30"/>
    <p:sldId id="311" r:id="rId31"/>
    <p:sldId id="312" r:id="rId32"/>
    <p:sldId id="313" r:id="rId33"/>
    <p:sldId id="270" r:id="rId34"/>
    <p:sldId id="289" r:id="rId35"/>
    <p:sldId id="271" r:id="rId36"/>
    <p:sldId id="272" r:id="rId37"/>
    <p:sldId id="297" r:id="rId38"/>
    <p:sldId id="273" r:id="rId39"/>
    <p:sldId id="298" r:id="rId40"/>
    <p:sldId id="274" r:id="rId41"/>
    <p:sldId id="275" r:id="rId42"/>
    <p:sldId id="276" r:id="rId43"/>
    <p:sldId id="277" r:id="rId44"/>
    <p:sldId id="288" r:id="rId45"/>
    <p:sldId id="290" r:id="rId46"/>
    <p:sldId id="278" r:id="rId47"/>
    <p:sldId id="281" r:id="rId48"/>
    <p:sldId id="282" r:id="rId49"/>
    <p:sldId id="283" r:id="rId50"/>
    <p:sldId id="291" r:id="rId51"/>
    <p:sldId id="292" r:id="rId52"/>
    <p:sldId id="284" r:id="rId53"/>
    <p:sldId id="285" r:id="rId54"/>
    <p:sldId id="286" r:id="rId55"/>
    <p:sldId id="287" r:id="rId56"/>
    <p:sldId id="293" r:id="rId57"/>
    <p:sldId id="299" r:id="rId58"/>
    <p:sldId id="300" r:id="rId59"/>
    <p:sldId id="294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87049A-A41B-4F75-8F0A-E181689B3FF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7FD89DC-A2FA-4388-8137-D0B0DF3AEF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7049A-A41B-4F75-8F0A-E181689B3FF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FD89DC-A2FA-4388-8137-D0B0DF3AE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287049A-A41B-4F75-8F0A-E181689B3FF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FD89DC-A2FA-4388-8137-D0B0DF3AE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7049A-A41B-4F75-8F0A-E181689B3FF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FD89DC-A2FA-4388-8137-D0B0DF3AE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87049A-A41B-4F75-8F0A-E181689B3FF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7FD89DC-A2FA-4388-8137-D0B0DF3AEF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7049A-A41B-4F75-8F0A-E181689B3FF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FD89DC-A2FA-4388-8137-D0B0DF3AE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7049A-A41B-4F75-8F0A-E181689B3FF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FD89DC-A2FA-4388-8137-D0B0DF3AE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7049A-A41B-4F75-8F0A-E181689B3FF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FD89DC-A2FA-4388-8137-D0B0DF3AE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87049A-A41B-4F75-8F0A-E181689B3FF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FD89DC-A2FA-4388-8137-D0B0DF3AE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7049A-A41B-4F75-8F0A-E181689B3FF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FD89DC-A2FA-4388-8137-D0B0DF3AE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7049A-A41B-4F75-8F0A-E181689B3FF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FD89DC-A2FA-4388-8137-D0B0DF3AEF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287049A-A41B-4F75-8F0A-E181689B3FF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7FD89DC-A2FA-4388-8137-D0B0DF3AEF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MISSION 2019: ONE HEART MANY VOICES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 FOR MISSION</a:t>
            </a:r>
          </a:p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13-15 MAY 2019</a:t>
            </a:r>
          </a:p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SYDNEY, AUSTRALIA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036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HOLON: PARTS AND WHOLES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LETTER 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LETTER WITHIN A WORD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 WITHIN A SENTENCE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SENTENCE WITHIN A PARAGRAPH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PARAGRAPH WITHIN A PAGE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PAGE WITHIN A CHAPTER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WITHIN A BOOK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 WITHIN A LIBRARY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LIBRARY WITHIN LIBRARIES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LIBRARIES WITHIN LIBRARIES…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174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825" y="5495616"/>
            <a:ext cx="7239000" cy="4846320"/>
          </a:xfrm>
        </p:spPr>
        <p:txBody>
          <a:bodyPr/>
          <a:lstStyle/>
          <a:p>
            <a:endParaRPr lang="en-US"/>
          </a:p>
        </p:txBody>
      </p:sp>
      <p:pic>
        <p:nvPicPr>
          <p:cNvPr id="6146" name="Picture 2" descr="https://tse3.mm.bing.net/th?id=OIP.HWPCWecpIbyByZ1H0PF7qwHaHa&amp;pid=Api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0198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843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https://tse2.mm.bing.net/th?id=OIP.TVXHGMM1XGZ_tezBtF9vwgHaFr&amp;pid=Api&amp;P=0&amp;w=197&amp;h=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09800"/>
            <a:ext cx="62484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513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1025" y="5525779"/>
            <a:ext cx="7239000" cy="4846320"/>
          </a:xfrm>
        </p:spPr>
        <p:txBody>
          <a:bodyPr/>
          <a:lstStyle/>
          <a:p>
            <a:endParaRPr lang="en-US"/>
          </a:p>
        </p:txBody>
      </p:sp>
      <p:pic>
        <p:nvPicPr>
          <p:cNvPr id="8194" name="Picture 2" descr="https://tse1.mm.bing.net/th?id=OIP.tdsacrIA1znQrb9NXrCd4gHaFm&amp;pid=Api&amp;P=0&amp;w=207&amp;h=1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64008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5883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2425" y="5449579"/>
            <a:ext cx="7239000" cy="4846320"/>
          </a:xfrm>
        </p:spPr>
        <p:txBody>
          <a:bodyPr/>
          <a:lstStyle/>
          <a:p>
            <a:endParaRPr lang="en-US"/>
          </a:p>
        </p:txBody>
      </p:sp>
      <p:pic>
        <p:nvPicPr>
          <p:cNvPr id="9218" name="Picture 2" descr="https://tse1.mm.bing.net/th?id=OIP.Xul789gUB8xFksjcc1LJ8wHaEK&amp;pid=Api&amp;P=0&amp;w=279&amp;h=1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65532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355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9625" y="5517841"/>
            <a:ext cx="7239000" cy="4846320"/>
          </a:xfrm>
        </p:spPr>
        <p:txBody>
          <a:bodyPr/>
          <a:lstStyle/>
          <a:p>
            <a:endParaRPr lang="en-US"/>
          </a:p>
        </p:txBody>
      </p:sp>
      <p:pic>
        <p:nvPicPr>
          <p:cNvPr id="10242" name="Picture 2" descr="Sydney, Australia | Sydney Masonic Center, 279 Castlereag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68580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375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9625" y="5579754"/>
            <a:ext cx="7239000" cy="4846320"/>
          </a:xfrm>
        </p:spPr>
        <p:txBody>
          <a:bodyPr/>
          <a:lstStyle/>
          <a:p>
            <a:endParaRPr lang="en-US"/>
          </a:p>
        </p:txBody>
      </p:sp>
      <p:pic>
        <p:nvPicPr>
          <p:cNvPr id="11266" name="Picture 2" descr="Mission: one heart many voices 2019 conference - S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67818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5966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8225" y="5555941"/>
            <a:ext cx="7239000" cy="4846320"/>
          </a:xfrm>
        </p:spPr>
        <p:txBody>
          <a:bodyPr/>
          <a:lstStyle/>
          <a:p>
            <a:endParaRPr lang="en-US"/>
          </a:p>
        </p:txBody>
      </p:sp>
      <p:pic>
        <p:nvPicPr>
          <p:cNvPr id="12290" name="Picture 2" descr="Vatican CIty, Rome, Italy | Dronest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086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305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SCRIPTURE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OUTER WORLD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INNER WORLD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BEAUTY (MUSIC/ART…)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73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CHURCH IS THE PEOPLE OF GOD---ALL OF THEM, ALL THE TIME</a:t>
            </a: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BAPTISM MAKES US MEMBERS—ONLY/ALWAYS</a:t>
            </a: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CHURCH ENGAGES THE WORLD THE SAME WAY THAT JESUS ENGAGED THE WORLD</a:t>
            </a:r>
          </a:p>
        </p:txBody>
      </p:sp>
    </p:spTree>
    <p:extLst>
      <p:ext uri="{BB962C8B-B14F-4D97-AF65-F5344CB8AC3E}">
        <p14:creationId xmlns:p14="http://schemas.microsoft.com/office/powerpoint/2010/main" val="1391631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Understanding The Universe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70104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753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 OF GOD: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HOSPITALITY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MUTUALITY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VULNERABILITY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DIVERSITY IS KEY TO UNITY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INCLUSIVITY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725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INCLUSIVITY: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RACE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ETHNICITY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</a:p>
          <a:p>
            <a:pPr lvl="2"/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AND CONTROL</a:t>
            </a:r>
          </a:p>
          <a:p>
            <a:pPr lvl="2"/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DOMINATION AND ELITISM</a:t>
            </a:r>
          </a:p>
          <a:p>
            <a:pPr lvl="2"/>
            <a:r>
              <a:rPr lang="en-US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DENIAL OF REALITY</a:t>
            </a:r>
            <a:endParaRPr 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341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ATTITUDE OF MIND, HEART AND WILL IS NEEDED IN ORDER FOR THE CHURCH (YOU/ME/US) TO BECOME AN INCLUSIVE CHURCH?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171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BAPTISM MAKES US MEMBERS: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IDENTITY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BELONGING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OF EQUALS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ECCLESIAL COMMUNION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DIALOGUE---THROUGH WORDS WE CREATE MEANING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106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DIALOGUE: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DESIRE TO LISTEN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 TO LISTEN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 WITHOUT AN AGENDA/OUTCOME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 UNDER THE WORDS 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 TO HEAR THE HEART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 FOR THE PRESENCE/WORD OF GOD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689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ATTITUDE OF MIND, HEART AND WILL IS NEEDED IN ORDER FOR THE CHURCH (YOU/ME/US) TO BECOME A CHURCH WHERE DIALOGUE IS THE NORM?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2526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CHURCH ENGAGES THE WORLD: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WIDEN THE CIRCLE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THE SCOPE OF COMMUNITY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 NEW PLACES OF THOUGHT AND AWARENESS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ENCOUNTER EACH PERSON IN THE WAY YOU WOULD ENCOUNTER GOD/JESUS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68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ENCOUNTER: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WILLINGNESS TO FULLY MEET THE OTHER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BOTH MEET AND BE IMPACTED BY THE OTHER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INTENTIONAL COMMTIMENT TO TRANSFORMATION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READINESS TO EXPERIENCE THE MYSTERY OF GOD IN OUR LIVES/PRESENCE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617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ATTITUDE OF MIND, HEART AND WILL IS NEEDED IN ORDER FOR THE CHURCH (YOU/ME/US) TO BECOME A CHURCH OF ENCOUNTER?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3377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CHURCH IS EITHER INCLUSIVE OR NOT (EXCLUSIVE)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CHURCH IS ONE OF DIALOGUE OR NOT (DIDACTIC)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CHURCH IS ONE OF ENCOUNTER OR NOT (AVOID)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5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5625" y="5640079"/>
            <a:ext cx="7239000" cy="4846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Where Is the Rest of the Universe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70104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3695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INCLUSIVITY, DIALOGUE AND ENCOUNTER NEED TO BECOME A WAY OF LIFE FOR YOU/ME/US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INCLUSIVITY, DIALOGUE AND ENCOUNTER WILL CONTINUE TO CALL US TO TRANSFORMATION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7214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INCLUSIVITY, DIALOGUE AND ENCOUNTER ARE THE CHURCH BEYOND 2020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INCLUSIVITY, DIALOGUE AND ENCOUNTER ARE WHO WE NEED TO BECOME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412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A CHURCH BEYOND 2020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MIGHT THE WORLD LOOK LIKE IF THE CHURCH BECAME A LIVING EXPRESSION OF THE LIFE, DEATH AND RESURRECTION OF JESUS CHRIST?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8281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 …MISSION</a:t>
            </a:r>
          </a:p>
          <a:p>
            <a:pPr marL="0" indent="0">
              <a:buNone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 OF THE GOSPEL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PRACTICING THE GOSPEL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ENCOUNTER AS PASCHAL MYSTERY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6111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 OF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Koala wil kinderopvang in Zele grondig wijzigen. – Alanka vz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60198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0616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 OF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CHOOSING HOW WE WILL BE…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CHOOSING HOW WE WILL NOT BE…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CHOOSING THE DIFFERENCE…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6495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 OF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LOVE OVER FEAR: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FEAR FUNCTIONS AS CERTITUDE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FEAR MASKS AS CONTROL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FEAR HIDES VULNERABILITY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109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 OF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(ALSE)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(VIDENCE)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(PPEARING)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(EAL)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7330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 OF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LOVE OVER FEAR: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LOVE WELCOMES ALL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LOVE ENGAGES ALL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LOVE FORGIVES ALL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4098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 OF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(OOKING AT)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(THERS) with the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(ERY)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(YES) of God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067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s://tse1.mm.bing.net/th?id=OIP.KCtIu790lr7Or81z3ibhTwHaE4&amp;pid=Api&amp;P=0&amp;w=265&amp;h=1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0"/>
            <a:ext cx="65532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281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 OF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MERCY OVER JUDGMENT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JUDGMENT LIVES WITHIN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JUDGMENT LOOKS OUT FOR EGO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JUDGMENT LEANS TOWARDS SUPERIORITY</a:t>
            </a:r>
          </a:p>
        </p:txBody>
      </p:sp>
    </p:spTree>
    <p:extLst>
      <p:ext uri="{BB962C8B-B14F-4D97-AF65-F5344CB8AC3E}">
        <p14:creationId xmlns:p14="http://schemas.microsoft.com/office/powerpoint/2010/main" val="4236896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 OF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MERCY OVER JUDGMENT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MERCY IS GOD’S NAME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MERCY IS UNEARNED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MERCY IS OUR NAME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4561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 OF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OVER EXCLUSION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DOMINATE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LEGISLATE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ESCALATE</a:t>
            </a:r>
          </a:p>
        </p:txBody>
      </p:sp>
    </p:spTree>
    <p:extLst>
      <p:ext uri="{BB962C8B-B14F-4D97-AF65-F5344CB8AC3E}">
        <p14:creationId xmlns:p14="http://schemas.microsoft.com/office/powerpoint/2010/main" val="27071244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 OF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OVER EXCLUSION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CIRCLES NOT WALLS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 NOT NARROW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POROUS NOT RIGID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9731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HEARING?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FEELING?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DIFFERENCE DOES IT MAKE?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9418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PRACTICING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9825" y="5357504"/>
            <a:ext cx="7239000" cy="4846320"/>
          </a:xfrm>
        </p:spPr>
        <p:txBody>
          <a:bodyPr/>
          <a:lstStyle/>
          <a:p>
            <a:endParaRPr lang="en-US"/>
          </a:p>
        </p:txBody>
      </p:sp>
      <p:pic>
        <p:nvPicPr>
          <p:cNvPr id="4098" name="Picture 2" descr="https://tse4.mm.bing.net/th?id=OIP.wfqpavn8k3rbuNRV_MEsegHaES&amp;pid=Api&amp;P=0&amp;w=293&amp;h=1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69342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0740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PRACTICING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NAMING GLOBAL REALITY (WE ARE)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CLAIMING CHURCH REALITY (WE ARE)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TAMING RELATIONAL REALITY (WE ARE)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725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PRACTICING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PROPHETIC RESPONSE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LISTEN TO GOSPEL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SPEAK THE GOSPEL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WITNESS FOR GOSPEL</a:t>
            </a:r>
          </a:p>
          <a:p>
            <a:pPr marL="1490472" lvl="6" indent="0"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YDITM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1523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PRACTICING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DISCIPLESHIP RESPONSE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MISSIONARY STANCE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CONTEMPLATIVE STANCE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FAITHFUL STANCE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8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WYAL?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3178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PRACTICING THE GOSPEL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MUTUALITY RESPONSE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SENSE OF COMMON GOOD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SENSE OF INTERDEPENDENCE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SENSE OF HUMILITY AND CURIOSITY</a:t>
            </a:r>
          </a:p>
          <a:p>
            <a:pPr lvl="1"/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2608" lvl="1" indent="0">
              <a:buNone/>
            </a:pPr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URI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30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ttps://tse4.mm.bing.net/th?id=OIP.2FwnQJ_siyH7vdBjL9LJuAHaC9&amp;pid=Api&amp;P=0&amp;w=379&amp;h=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6705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3476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HEARING?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FEELING?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DIFFERENCE DOES IT MAKE?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8992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ENCOUNTER AS PASCHAL MYSTERY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s://tse3.mm.bing.net/th?id=OIP.35F7knD4tl6uaNsX3SkZfwHaJ4&amp;pid=Api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019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7723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ENCOUNTER AS PASCHAL MYSTERY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 TO A WAY OF LIFE</a:t>
            </a:r>
          </a:p>
          <a:p>
            <a:pPr marL="0" indent="0">
              <a:buNone/>
            </a:pP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 TO A WAY OF RELATING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 TO A WAY OF THE HEART</a:t>
            </a:r>
          </a:p>
        </p:txBody>
      </p:sp>
    </p:spTree>
    <p:extLst>
      <p:ext uri="{BB962C8B-B14F-4D97-AF65-F5344CB8AC3E}">
        <p14:creationId xmlns:p14="http://schemas.microsoft.com/office/powerpoint/2010/main" val="32384612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ENCOUNTER AS PASCHAL MYSTERY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COMMITTING TO AN ENGAGING WAY OF BEING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INVOLVED WITH/IN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OCCUPY SOMEONE’S ATTENTION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PLEDGE/ENTER INTO A CONTRACT</a:t>
            </a:r>
          </a:p>
          <a:p>
            <a:pPr lvl="1"/>
            <a:endParaRPr lang="en-US" sz="3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5075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ENCOUNTER AS PASCHAL MYSTERY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COMMITTING TO AN EMERGING WAY OF LIVING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COMING FORTH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BECOMING KNOWN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COMING TO LIGHT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6561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ENCOUNTER AS PASCHAL MYSTERY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COMMITTING TO AN EVOLVING WAY OF LOVING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GRADUALLY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MORE COMPLEX</a:t>
            </a:r>
          </a:p>
          <a:p>
            <a:pPr lvl="1"/>
            <a:r>
              <a:rPr 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UNFOLDING/ROLLING OUT</a:t>
            </a: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7171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HEARING?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FEELING?</a:t>
            </a: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DIFFERENCE DOES IT MAKE?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4109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 FOR MISSION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t3.ftcdn.net/jpg/00/74/80/24/240_F_74802482_wS9bOEeZuX3tN8YlvXsii35M00Sr4v6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05000"/>
            <a:ext cx="63246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6246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 FOR MISSION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Male trapeze artist catching woman, low angle view : Stock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1"/>
            <a:ext cx="69342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3780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 FOR MISSION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HAVE MADE YOU A LIGHT…</a:t>
            </a: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LIFE AND HAVE IT MORE ABUNDANTLY…</a:t>
            </a: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CHOOSE YOU TO GO AND BEAR FRUIT…</a:t>
            </a: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APART FOR ME…</a:t>
            </a: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WORK TO WHICH I CALLED YOU…</a:t>
            </a:r>
          </a:p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LOVE ONE ANOTHER…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76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xotic black holes caught turning into a superfluid | New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62484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4646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Black holes' magnetism surprisingly wim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33600"/>
            <a:ext cx="6324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181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Our Place in the Universe | The Unbounded Spir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64770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43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5825" y="5305116"/>
            <a:ext cx="7239000" cy="4846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diagram of a nation hol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60198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955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201</TotalTime>
  <Words>958</Words>
  <Application>Microsoft Office PowerPoint</Application>
  <PresentationFormat>On-screen Show (4:3)</PresentationFormat>
  <Paragraphs>272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4" baseType="lpstr">
      <vt:lpstr>Times New Roman</vt:lpstr>
      <vt:lpstr>Trebuchet MS</vt:lpstr>
      <vt:lpstr>Wingdings</vt:lpstr>
      <vt:lpstr>Wingdings 2</vt:lpstr>
      <vt:lpstr>Opulent</vt:lpstr>
      <vt:lpstr>MISSION 2019: ONE HEART MANY VOICES</vt:lpstr>
      <vt:lpstr>CONTEXT</vt:lpstr>
      <vt:lpstr>CONTEXT</vt:lpstr>
      <vt:lpstr>CONTEXT</vt:lpstr>
      <vt:lpstr>CONTEXT</vt:lpstr>
      <vt:lpstr>CONTEXT</vt:lpstr>
      <vt:lpstr>CONTEXT</vt:lpstr>
      <vt:lpstr>CONTEXT</vt:lpstr>
      <vt:lpstr>CONTEXT</vt:lpstr>
      <vt:lpstr>context</vt:lpstr>
      <vt:lpstr>CONTEXT</vt:lpstr>
      <vt:lpstr>CONTEXT</vt:lpstr>
      <vt:lpstr>CONTEXT</vt:lpstr>
      <vt:lpstr>CONTEXT</vt:lpstr>
      <vt:lpstr>CONTEXT</vt:lpstr>
      <vt:lpstr>CONTEXT</vt:lpstr>
      <vt:lpstr>CONTEXT</vt:lpstr>
      <vt:lpstr>CONTEXT</vt:lpstr>
      <vt:lpstr>Becoming a church beyond 2020</vt:lpstr>
      <vt:lpstr>BECOMING A CHURCH BEYOND 2020</vt:lpstr>
      <vt:lpstr>BECOMING A CHURCH BEYOND 2020</vt:lpstr>
      <vt:lpstr>BECOMING A CHURCH BEYOND 2020</vt:lpstr>
      <vt:lpstr>BECOMING A CHURCH BEYOND 2020</vt:lpstr>
      <vt:lpstr>BECOMING A CHURCH BEYOND 2020</vt:lpstr>
      <vt:lpstr>BECOMING A CHURCH BEYOND 2020</vt:lpstr>
      <vt:lpstr>BECOMING A CHURCH BEYOND 2020</vt:lpstr>
      <vt:lpstr>BECOMING A CHURCH BEYOND 2020</vt:lpstr>
      <vt:lpstr>BECOMING A CHURCH BEYOND 2020</vt:lpstr>
      <vt:lpstr>BECOMING A CHURCH BEYOND 2020</vt:lpstr>
      <vt:lpstr>BECOMING A CHURCH BEYOND 2020</vt:lpstr>
      <vt:lpstr>BECOMING A CHURCH BEYOND 2020</vt:lpstr>
      <vt:lpstr>BECOMING A CHURCH BEYOND 2020</vt:lpstr>
      <vt:lpstr>CONTEXT</vt:lpstr>
      <vt:lpstr>JOY OF THE GOSPEL</vt:lpstr>
      <vt:lpstr>JOY OF THE GOSPEL</vt:lpstr>
      <vt:lpstr>JOY OF THE GOSPEL</vt:lpstr>
      <vt:lpstr>JOY OF THE GOSPEL</vt:lpstr>
      <vt:lpstr>JOY OF THE GOSPEL</vt:lpstr>
      <vt:lpstr>JOY OF THE GOSPEL</vt:lpstr>
      <vt:lpstr>JOY OF THE GOSPEL</vt:lpstr>
      <vt:lpstr>JOY OF THE GOSPEL</vt:lpstr>
      <vt:lpstr>JOY OF THE GOSPEL</vt:lpstr>
      <vt:lpstr>JOY OF THE GOSPEL</vt:lpstr>
      <vt:lpstr>REFLECTION</vt:lpstr>
      <vt:lpstr>PRACTICING THE GOSPEL</vt:lpstr>
      <vt:lpstr>PRACTICING THE GOSPEL</vt:lpstr>
      <vt:lpstr>PRACTICING THE GOSPEL</vt:lpstr>
      <vt:lpstr>PRACTICING THE GOSPEL</vt:lpstr>
      <vt:lpstr>PRACTICING THE GOSPEL</vt:lpstr>
      <vt:lpstr>REFLECTION</vt:lpstr>
      <vt:lpstr>ENCOUNTER AS PASCHAL MYSTERY</vt:lpstr>
      <vt:lpstr>ENCOUNTER AS PASCHAL MYSTERY</vt:lpstr>
      <vt:lpstr>ENCOUNTER AS PASCHAL MYSTERY</vt:lpstr>
      <vt:lpstr>ENCOUNTER AS PASCHAL MYSTERY</vt:lpstr>
      <vt:lpstr>ENCOUNTER AS PASCHAL MYSTERY</vt:lpstr>
      <vt:lpstr>REFLECTION</vt:lpstr>
      <vt:lpstr>LEADERSHIP FOR MISSION</vt:lpstr>
      <vt:lpstr>LEADERSHIP FOR MISSION</vt:lpstr>
      <vt:lpstr>LEADERSHIP FOR MISSION</vt:lpstr>
    </vt:vector>
  </TitlesOfParts>
  <Company>Sisters of Saint Joseph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2019: ONE HEART MANY VOICES</dc:title>
  <dc:creator>Windows User</dc:creator>
  <cp:lastModifiedBy>Danielle Achikian</cp:lastModifiedBy>
  <cp:revision>21</cp:revision>
  <dcterms:created xsi:type="dcterms:W3CDTF">2019-05-02T00:50:26Z</dcterms:created>
  <dcterms:modified xsi:type="dcterms:W3CDTF">2019-05-16T00:30:02Z</dcterms:modified>
</cp:coreProperties>
</file>