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sldIdLst>
    <p:sldId id="257" r:id="rId3"/>
    <p:sldId id="258" r:id="rId4"/>
    <p:sldId id="260" r:id="rId5"/>
    <p:sldId id="261" r:id="rId6"/>
    <p:sldId id="262" r:id="rId7"/>
    <p:sldId id="263" r:id="rId8"/>
    <p:sldId id="270" r:id="rId9"/>
    <p:sldId id="272" r:id="rId10"/>
    <p:sldId id="273" r:id="rId11"/>
    <p:sldId id="278" r:id="rId12"/>
    <p:sldId id="279" r:id="rId13"/>
    <p:sldId id="280" r:id="rId14"/>
    <p:sldId id="281" r:id="rId15"/>
    <p:sldId id="274" r:id="rId16"/>
    <p:sldId id="275" r:id="rId17"/>
    <p:sldId id="276" r:id="rId18"/>
    <p:sldId id="277" r:id="rId19"/>
    <p:sldId id="287" r:id="rId20"/>
    <p:sldId id="282" r:id="rId21"/>
    <p:sldId id="283" r:id="rId22"/>
    <p:sldId id="284" r:id="rId23"/>
    <p:sldId id="286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6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368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3161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2457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566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56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6040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3B20-A653-4F32-9BEE-7FA2224D0A71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4337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4D3D-9B63-4893-B683-E9F9E12766B4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8700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3161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2457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566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5645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6040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3B20-A653-4F32-9BEE-7FA2224D0A71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94337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4D3D-9B63-4893-B683-E9F9E12766B4}" type="slidenum">
              <a:rPr lang="en-AU" altLang="en-US">
                <a:solidFill>
                  <a:srgbClr val="000000"/>
                </a:solidFill>
              </a:rPr>
              <a:pPr/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8700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368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9088"/>
            <a:ext cx="8229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661150"/>
            <a:ext cx="10810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661150"/>
            <a:ext cx="59769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1650" y="6661150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9F0DB8-4EF0-400E-A39F-3E3AFAA646FD}" type="slidenum">
              <a:rPr lang="en-AU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med">
    <p:fade/>
  </p:transition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31825" indent="-1682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811213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99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447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1905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362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2819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9088"/>
            <a:ext cx="8229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661150"/>
            <a:ext cx="10810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661150"/>
            <a:ext cx="59769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1650" y="6661150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9F0DB8-4EF0-400E-A39F-3E3AFAA646FD}" type="slidenum">
              <a:rPr lang="en-AU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ransition spd="med">
    <p:fade/>
  </p:transition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31825" indent="-1682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811213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99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447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1905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362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2819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F:\Beth%20Catholic%20Mission\Work%20Catholic%20Mission\MOHMV%202015\Voices%20of%20Mission\Planet%20Earth%20The%20Effects%20of%20Humankind%20(BBC).mp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F:\Beth%20Catholic%20Mission\Work%20Catholic%20Mission\MOHMV%202015\Voices%20of%20Mission\video%20cut%204.avi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F:\Beth%20Catholic%20Mission\Work%20Catholic%20Mission\MOHMV%202015\Voices%20of%20Mission\Isabelle's%20Story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67544" y="5733256"/>
            <a:ext cx="8136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49600" algn="ctr"/>
                <a:tab pos="5464175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Listening to the Voices…Voices from the Heart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en-AU" sz="7200" b="1" dirty="0" smtClean="0">
                <a:solidFill>
                  <a:srgbClr val="FF0000"/>
                </a:solidFill>
              </a:rPr>
              <a:t>Earth’s Story</a:t>
            </a:r>
            <a:endParaRPr lang="en-A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net Earth The Effects of Humankind (BBC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We respond</a:t>
            </a:r>
            <a:endParaRPr lang="en-AU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229600" cy="288032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All:		Listen, for this is the Lord speaking,</a:t>
            </a:r>
            <a:endParaRPr lang="en-AU" sz="4000" dirty="0" smtClean="0"/>
          </a:p>
          <a:p>
            <a:pPr>
              <a:buNone/>
            </a:pPr>
            <a:r>
              <a:rPr lang="en-AU" sz="4000" b="1" dirty="0" smtClean="0"/>
              <a:t>Are we awake to hear and respond?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s-ES_tradnl" sz="3600" b="1" dirty="0" err="1" smtClean="0"/>
              <a:t>Refrain</a:t>
            </a:r>
            <a:r>
              <a:rPr lang="es-ES_tradnl" sz="3600" b="1" dirty="0" smtClean="0"/>
              <a:t>: Te rogamos </a:t>
            </a:r>
            <a:r>
              <a:rPr lang="en-US" sz="3600" b="1" dirty="0" err="1" smtClean="0"/>
              <a:t>Señor</a:t>
            </a:r>
            <a:r>
              <a:rPr lang="en-US" sz="3600" b="1" dirty="0" smtClean="0"/>
              <a:t> </a:t>
            </a:r>
            <a:endParaRPr lang="en-AU" sz="3600" dirty="0" smtClean="0"/>
          </a:p>
          <a:p>
            <a:pPr>
              <a:buNone/>
            </a:pPr>
            <a:r>
              <a:rPr lang="en-AU" sz="3600" b="1" dirty="0" smtClean="0"/>
              <a:t>1. </a:t>
            </a:r>
            <a:r>
              <a:rPr lang="es-ES_tradnl" sz="3600" b="1" dirty="0" err="1" smtClean="0"/>
              <a:t>Empower</a:t>
            </a:r>
            <a:r>
              <a:rPr lang="en-US" sz="3600" b="1" dirty="0" smtClean="0"/>
              <a:t> your people, to be your compassion</a:t>
            </a:r>
            <a:endParaRPr lang="en-AU" sz="3600" dirty="0" smtClean="0"/>
          </a:p>
          <a:p>
            <a:pPr>
              <a:buNone/>
            </a:pPr>
            <a:r>
              <a:rPr lang="en-US" sz="3600" b="1" dirty="0" smtClean="0"/>
              <a:t>   To be holy church, the body of Christ</a:t>
            </a:r>
            <a:endParaRPr lang="en-AU" sz="3600" dirty="0" smtClean="0"/>
          </a:p>
          <a:p>
            <a:pPr>
              <a:buNone/>
            </a:pPr>
            <a:r>
              <a:rPr lang="es-ES_tradnl" sz="3600" b="1" dirty="0" smtClean="0"/>
              <a:t>Te rogamos </a:t>
            </a:r>
            <a:r>
              <a:rPr lang="en-US" sz="3600" b="1" dirty="0" err="1" smtClean="0"/>
              <a:t>Señor</a:t>
            </a:r>
            <a:endParaRPr lang="en-AU" sz="3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US" sz="4000" dirty="0" smtClean="0"/>
              <a:t>Te </a:t>
            </a:r>
            <a:r>
              <a:rPr lang="es-ES_tradnl" sz="4000" dirty="0" smtClean="0"/>
              <a:t>Rogamos</a:t>
            </a:r>
            <a:r>
              <a:rPr lang="en-US" sz="4000" dirty="0" smtClean="0"/>
              <a:t>, </a:t>
            </a:r>
            <a:r>
              <a:rPr lang="en-US" sz="4000" dirty="0" err="1" smtClean="0"/>
              <a:t>Señor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AU" sz="4000" i="1" dirty="0" smtClean="0"/>
              <a:t>	</a:t>
            </a:r>
            <a:br>
              <a:rPr lang="en-AU" sz="4000" i="1" dirty="0" smtClean="0"/>
            </a:br>
            <a:r>
              <a:rPr lang="en-AU" sz="4000" i="1" dirty="0" smtClean="0"/>
              <a:t>(We cry out to you, Lord)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en-AU" sz="7200" b="1" dirty="0" smtClean="0">
                <a:solidFill>
                  <a:srgbClr val="FF0000"/>
                </a:solidFill>
              </a:rPr>
              <a:t>Survivors of Sexual Abuse Stories</a:t>
            </a:r>
            <a:endParaRPr lang="en-A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ideo cut 4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60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We respond</a:t>
            </a:r>
            <a:endParaRPr lang="en-AU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229600" cy="288032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All:		Listen, for this is the Lord speaking,</a:t>
            </a:r>
            <a:endParaRPr lang="en-AU" sz="4000" dirty="0" smtClean="0"/>
          </a:p>
          <a:p>
            <a:pPr>
              <a:buNone/>
            </a:pPr>
            <a:r>
              <a:rPr lang="en-AU" sz="4000" b="1" dirty="0" smtClean="0"/>
              <a:t>Are we awake to hear and respond?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s-ES_tradnl" sz="3600" b="1" dirty="0" err="1" smtClean="0"/>
              <a:t>Refrain</a:t>
            </a:r>
            <a:r>
              <a:rPr lang="es-ES_tradnl" sz="3600" b="1" dirty="0" smtClean="0"/>
              <a:t>: Te rogamos </a:t>
            </a:r>
            <a:r>
              <a:rPr lang="en-US" sz="3600" b="1" dirty="0" err="1" smtClean="0"/>
              <a:t>Señor</a:t>
            </a:r>
            <a:r>
              <a:rPr lang="en-US" sz="3600" b="1" dirty="0" smtClean="0"/>
              <a:t> </a:t>
            </a:r>
            <a:endParaRPr lang="en-AU" sz="3600" dirty="0" smtClean="0"/>
          </a:p>
          <a:p>
            <a:pPr>
              <a:buNone/>
            </a:pPr>
            <a:r>
              <a:rPr lang="en-AU" sz="3600" b="1" dirty="0" smtClean="0"/>
              <a:t>1. </a:t>
            </a:r>
            <a:r>
              <a:rPr lang="es-ES_tradnl" sz="3600" b="1" dirty="0" err="1" smtClean="0"/>
              <a:t>Empower</a:t>
            </a:r>
            <a:r>
              <a:rPr lang="en-US" sz="3600" b="1" dirty="0" smtClean="0"/>
              <a:t> your people, to be your compassion</a:t>
            </a:r>
            <a:endParaRPr lang="en-AU" sz="3600" dirty="0" smtClean="0"/>
          </a:p>
          <a:p>
            <a:pPr>
              <a:buNone/>
            </a:pPr>
            <a:r>
              <a:rPr lang="en-US" sz="3600" b="1" dirty="0" smtClean="0"/>
              <a:t>   To be holy church, the body of Christ</a:t>
            </a:r>
            <a:endParaRPr lang="en-AU" sz="3600" dirty="0" smtClean="0"/>
          </a:p>
          <a:p>
            <a:pPr>
              <a:buNone/>
            </a:pPr>
            <a:r>
              <a:rPr lang="es-ES_tradnl" sz="3600" b="1" dirty="0" smtClean="0"/>
              <a:t>Te rogamos </a:t>
            </a:r>
            <a:r>
              <a:rPr lang="en-US" sz="3600" b="1" dirty="0" err="1" smtClean="0"/>
              <a:t>Señor</a:t>
            </a:r>
            <a:endParaRPr lang="en-AU" sz="3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US" sz="4000" dirty="0" smtClean="0"/>
              <a:t>Te </a:t>
            </a:r>
            <a:r>
              <a:rPr lang="es-ES_tradnl" sz="4000" dirty="0" smtClean="0"/>
              <a:t>Rogamos</a:t>
            </a:r>
            <a:r>
              <a:rPr lang="en-US" sz="4000" dirty="0" smtClean="0"/>
              <a:t>, </a:t>
            </a:r>
            <a:r>
              <a:rPr lang="en-US" sz="4000" dirty="0" err="1" smtClean="0"/>
              <a:t>Señor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AU" sz="4000" i="1" dirty="0" smtClean="0"/>
              <a:t>	</a:t>
            </a:r>
            <a:br>
              <a:rPr lang="en-AU" sz="4000" i="1" dirty="0" smtClean="0"/>
            </a:br>
            <a:r>
              <a:rPr lang="en-AU" sz="4000" i="1" dirty="0" smtClean="0"/>
              <a:t>(We cry out to you, Lord)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64904"/>
            <a:ext cx="8229600" cy="784225"/>
          </a:xfrm>
        </p:spPr>
        <p:txBody>
          <a:bodyPr/>
          <a:lstStyle/>
          <a:p>
            <a:pPr algn="ctr"/>
            <a:r>
              <a:rPr lang="en-AU" sz="4000" dirty="0" smtClean="0"/>
              <a:t>Reflecting on the experience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2784105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 </a:t>
            </a:r>
            <a:r>
              <a:rPr lang="en-AU" sz="3200" b="1" dirty="0" smtClean="0"/>
              <a:t>Leader:</a:t>
            </a:r>
            <a:r>
              <a:rPr lang="en-AU" sz="3200" dirty="0" smtClean="0"/>
              <a:t> 	A voice was heard, crying and lamenting.</a:t>
            </a:r>
          </a:p>
          <a:p>
            <a:pPr>
              <a:buNone/>
            </a:pPr>
            <a:r>
              <a:rPr lang="en-AU" sz="3200" dirty="0" smtClean="0"/>
              <a:t>	It was one weeping to be heard.</a:t>
            </a:r>
          </a:p>
          <a:p>
            <a:pPr>
              <a:buNone/>
            </a:pPr>
            <a:r>
              <a:rPr lang="en-AU" sz="3200" dirty="0" smtClean="0"/>
              <a:t>	Have we been awake to hear and respond?</a:t>
            </a:r>
            <a:endParaRPr lang="en-AU" sz="32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Prayer Response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476672"/>
            <a:ext cx="8229600" cy="4888830"/>
          </a:xfrm>
        </p:spPr>
        <p:txBody>
          <a:bodyPr/>
          <a:lstStyle/>
          <a:p>
            <a:pPr>
              <a:buNone/>
            </a:pPr>
            <a:r>
              <a:rPr lang="en-AU" sz="3200" b="1" dirty="0" smtClean="0"/>
              <a:t>All:	Compassionate and loving God,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We pray that we may listen deeply and reflectively to the voices of our brothers and sisters.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May we have the courage to work courageously for the Reign of God and the transformation of our World. We ask this prayer through Jesus Christ our Lord, Amen.</a:t>
            </a:r>
            <a:endParaRPr lang="en-A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3265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n-AU" sz="3200" b="1" dirty="0" smtClean="0"/>
              <a:t>All:	Our God, teach us to hear the untold stories, to see you in them. Give us courage to run the risk of a face to face encounter.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 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Inspire us to bear one another's burdens and advocate for human dignity and the common good.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Give us a prophetic voice to meet the challenges of our day.</a:t>
            </a:r>
            <a:endParaRPr lang="en-A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n-AU" sz="3200" b="1" dirty="0" smtClean="0"/>
              <a:t>All:	Spirit of God, ignite and enflame us, once again.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Mark us as your very own, crackling with life, that we might warm frozen hearts,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and subvert frozen structures for the sake of your reign and your kingdom.</a:t>
            </a:r>
            <a:endParaRPr lang="en-AU" sz="3200" dirty="0" smtClean="0"/>
          </a:p>
          <a:p>
            <a:pPr>
              <a:buNone/>
            </a:pPr>
            <a:r>
              <a:rPr lang="en-AU" sz="3200" b="1" dirty="0" smtClean="0"/>
              <a:t>We pray in trust. Amen</a:t>
            </a:r>
            <a:endParaRPr lang="en-A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en-AU" sz="7200" b="1" dirty="0" smtClean="0">
                <a:solidFill>
                  <a:srgbClr val="FF0000"/>
                </a:solidFill>
              </a:rPr>
              <a:t>Stories from </a:t>
            </a:r>
            <a:r>
              <a:rPr lang="en-AU" sz="7200" b="1" dirty="0" err="1" smtClean="0">
                <a:solidFill>
                  <a:srgbClr val="FF0000"/>
                </a:solidFill>
              </a:rPr>
              <a:t>L’Arche</a:t>
            </a:r>
            <a:endParaRPr lang="en-A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 </a:t>
            </a:r>
            <a:r>
              <a:rPr lang="en-US" sz="3200" dirty="0">
                <a:ea typeface="ＭＳ Ｐゴシック" pitchFamily="34" charset="-128"/>
              </a:rPr>
              <a:t> Chorus:</a:t>
            </a:r>
          </a:p>
          <a:p>
            <a:pPr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>
              <a:buNone/>
            </a:pPr>
            <a:r>
              <a:rPr lang="en-GB" sz="3200" b="1" dirty="0">
                <a:ea typeface="ＭＳ Ｐゴシック" pitchFamily="34" charset="-128"/>
              </a:rPr>
              <a:t>There must be a God somewhere</a:t>
            </a:r>
            <a:endParaRPr lang="en-AU" sz="32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Over My Head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354234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  <a:tabLst>
                <a:tab pos="1887538" algn="l"/>
              </a:tabLst>
            </a:pPr>
            <a:r>
              <a:rPr lang="en-GB" sz="3200" dirty="0">
                <a:ea typeface="ＭＳ Ｐゴシック" pitchFamily="34" charset="-128"/>
              </a:rPr>
              <a:t>Verse 1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Cantor:	</a:t>
            </a:r>
            <a:r>
              <a:rPr lang="en-GB" sz="3200" b="1" i="1" dirty="0">
                <a:ea typeface="ＭＳ Ｐゴシック" pitchFamily="34" charset="-128"/>
              </a:rPr>
              <a:t>Oh when the world is silent</a:t>
            </a: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Response:	I hear music in the air</a:t>
            </a:r>
          </a:p>
          <a:p>
            <a:pPr marL="0" indent="0" algn="r">
              <a:buNone/>
              <a:tabLst>
                <a:tab pos="1887538" algn="l"/>
              </a:tabLst>
            </a:pPr>
            <a:r>
              <a:rPr lang="en-GB" sz="2400" b="1" dirty="0">
                <a:ea typeface="ＭＳ Ｐゴシック" pitchFamily="34" charset="-128"/>
              </a:rPr>
              <a:t>(Repeat 3 times)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b="1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There must be a God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pitchFamily="34" charset="-128"/>
              </a:rPr>
              <a:t>Chorus: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There must be a God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  <a:tabLst>
                <a:tab pos="1887538" algn="l"/>
              </a:tabLst>
            </a:pPr>
            <a:r>
              <a:rPr lang="en-GB" sz="3200" dirty="0">
                <a:ea typeface="ＭＳ Ｐゴシック" pitchFamily="34" charset="-128"/>
              </a:rPr>
              <a:t>Verse 2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b="1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Cantor:	</a:t>
            </a:r>
            <a:r>
              <a:rPr lang="en-GB" sz="3200" b="1" i="1" dirty="0">
                <a:ea typeface="ＭＳ Ｐゴシック" pitchFamily="34" charset="-128"/>
              </a:rPr>
              <a:t> And when I'm feeling lonely</a:t>
            </a: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Response:	I hear music in the air</a:t>
            </a:r>
          </a:p>
          <a:p>
            <a:pPr marL="0" indent="0" algn="r">
              <a:buNone/>
              <a:tabLst>
                <a:tab pos="1887538" algn="l"/>
              </a:tabLst>
            </a:pPr>
            <a:r>
              <a:rPr lang="en-GB" sz="2400" b="1" dirty="0">
                <a:ea typeface="ＭＳ Ｐゴシック" pitchFamily="34" charset="-128"/>
              </a:rPr>
              <a:t>(Repeat 3 times)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b="1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There must be a God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pitchFamily="34" charset="-128"/>
              </a:rPr>
              <a:t>Chorus: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There must be a God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  <a:tabLst>
                <a:tab pos="1887538" algn="l"/>
              </a:tabLst>
            </a:pPr>
            <a:r>
              <a:rPr lang="en-GB" sz="3200" dirty="0">
                <a:ea typeface="ＭＳ Ｐゴシック" pitchFamily="34" charset="-128"/>
              </a:rPr>
              <a:t>Verse 3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Cantor:	</a:t>
            </a:r>
            <a:r>
              <a:rPr lang="en-GB" sz="3200" b="1" i="1" dirty="0">
                <a:ea typeface="ＭＳ Ｐゴシック" pitchFamily="34" charset="-128"/>
              </a:rPr>
              <a:t> Now when I think of Jesus </a:t>
            </a: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Response:	I hear music in the air</a:t>
            </a:r>
          </a:p>
          <a:p>
            <a:pPr marL="0" indent="0" algn="r">
              <a:buNone/>
              <a:tabLst>
                <a:tab pos="1887538" algn="l"/>
              </a:tabLst>
            </a:pPr>
            <a:r>
              <a:rPr lang="en-GB" sz="2400" b="1" dirty="0">
                <a:ea typeface="ＭＳ Ｐゴシック" pitchFamily="34" charset="-128"/>
              </a:rPr>
              <a:t>(Repeat 3 times)</a:t>
            </a:r>
          </a:p>
          <a:p>
            <a:pPr marL="0" indent="0">
              <a:buNone/>
              <a:tabLst>
                <a:tab pos="1887538" algn="l"/>
              </a:tabLst>
            </a:pPr>
            <a:endParaRPr lang="en-GB" sz="3200" b="1" dirty="0">
              <a:ea typeface="ＭＳ Ｐゴシック" pitchFamily="34" charset="-128"/>
            </a:endParaRPr>
          </a:p>
          <a:p>
            <a:pPr marL="0" indent="0">
              <a:buNone/>
              <a:tabLst>
                <a:tab pos="1887538" algn="l"/>
              </a:tabLst>
            </a:pPr>
            <a:r>
              <a:rPr lang="en-GB" sz="3200" b="1" dirty="0">
                <a:ea typeface="ＭＳ Ｐゴシック" pitchFamily="34" charset="-128"/>
              </a:rPr>
              <a:t>There must be a God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pitchFamily="34" charset="-128"/>
              </a:rPr>
              <a:t>Chorus: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Over my head, I hear music in the air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There must be a God, there must be a God</a:t>
            </a:r>
          </a:p>
          <a:p>
            <a:pPr marL="0" indent="0">
              <a:buNone/>
            </a:pPr>
            <a:r>
              <a:rPr lang="en-GB" sz="3200" b="1" dirty="0">
                <a:ea typeface="ＭＳ Ｐゴシック" pitchFamily="34" charset="-128"/>
              </a:rPr>
              <a:t>There must be a God, somewhere.</a:t>
            </a:r>
            <a:endParaRPr lang="en-AU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225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Isabelle’s Story</a:t>
            </a:r>
            <a:endParaRPr lang="en-AU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0564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sabelle's Story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We respond</a:t>
            </a:r>
            <a:endParaRPr lang="en-AU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229600" cy="288032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All:		Listen, for this is the Lord speaking,</a:t>
            </a:r>
            <a:endParaRPr lang="en-AU" sz="4000" dirty="0" smtClean="0"/>
          </a:p>
          <a:p>
            <a:pPr>
              <a:buNone/>
            </a:pPr>
            <a:r>
              <a:rPr lang="en-AU" sz="4000" b="1" dirty="0" smtClean="0"/>
              <a:t>Are we awake to hear and respond?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s-ES_tradnl" sz="3600" b="1" dirty="0" err="1" smtClean="0"/>
              <a:t>Refrain</a:t>
            </a:r>
            <a:r>
              <a:rPr lang="es-ES_tradnl" sz="3600" b="1" dirty="0" smtClean="0"/>
              <a:t>: Te rogamos </a:t>
            </a:r>
            <a:r>
              <a:rPr lang="en-US" sz="3600" b="1" dirty="0" err="1" smtClean="0"/>
              <a:t>Señor</a:t>
            </a:r>
            <a:r>
              <a:rPr lang="en-US" sz="3600" b="1" dirty="0" smtClean="0"/>
              <a:t> </a:t>
            </a:r>
            <a:endParaRPr lang="en-AU" sz="3600" dirty="0" smtClean="0"/>
          </a:p>
          <a:p>
            <a:pPr>
              <a:buNone/>
            </a:pPr>
            <a:r>
              <a:rPr lang="en-AU" sz="3600" b="1" dirty="0" smtClean="0"/>
              <a:t>1. </a:t>
            </a:r>
            <a:r>
              <a:rPr lang="es-ES_tradnl" sz="3600" b="1" dirty="0" err="1" smtClean="0"/>
              <a:t>Empower</a:t>
            </a:r>
            <a:r>
              <a:rPr lang="en-US" sz="3600" b="1" dirty="0" smtClean="0"/>
              <a:t> your people, to be your compassion</a:t>
            </a:r>
            <a:endParaRPr lang="en-AU" sz="3600" dirty="0" smtClean="0"/>
          </a:p>
          <a:p>
            <a:pPr>
              <a:buNone/>
            </a:pPr>
            <a:r>
              <a:rPr lang="en-US" sz="3600" b="1" dirty="0" smtClean="0"/>
              <a:t>   To be holy church, the body of Christ</a:t>
            </a:r>
            <a:endParaRPr lang="en-AU" sz="3600" dirty="0" smtClean="0"/>
          </a:p>
          <a:p>
            <a:pPr>
              <a:buNone/>
            </a:pPr>
            <a:r>
              <a:rPr lang="es-ES_tradnl" sz="3600" b="1" dirty="0" smtClean="0"/>
              <a:t>Te rogamos </a:t>
            </a:r>
            <a:r>
              <a:rPr lang="en-US" sz="3600" b="1" dirty="0" err="1" smtClean="0"/>
              <a:t>Señor</a:t>
            </a:r>
            <a:endParaRPr lang="en-AU" sz="3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US" sz="4000" dirty="0" smtClean="0"/>
              <a:t>Te </a:t>
            </a:r>
            <a:r>
              <a:rPr lang="es-ES_tradnl" sz="4000" dirty="0" smtClean="0"/>
              <a:t>Rogamos</a:t>
            </a:r>
            <a:r>
              <a:rPr lang="en-US" sz="4000" dirty="0" smtClean="0"/>
              <a:t>, </a:t>
            </a:r>
            <a:r>
              <a:rPr lang="en-US" sz="4000" dirty="0" err="1" smtClean="0"/>
              <a:t>Señor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AU" sz="4000" i="1" dirty="0" smtClean="0"/>
              <a:t>	</a:t>
            </a:r>
            <a:br>
              <a:rPr lang="en-AU" sz="4000" i="1" dirty="0" smtClean="0"/>
            </a:br>
            <a:r>
              <a:rPr lang="en-AU" sz="4000" i="1" dirty="0" smtClean="0"/>
              <a:t>(We cry out to you, Lord)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Catholic Women’s Stories</a:t>
            </a:r>
            <a:endParaRPr lang="en-AU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AU" sz="4000" dirty="0" smtClean="0"/>
              <a:t>We respond</a:t>
            </a:r>
            <a:endParaRPr lang="en-AU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229600" cy="288032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All:		Listen, for this is the Lord speaking,</a:t>
            </a:r>
            <a:endParaRPr lang="en-AU" sz="4000" dirty="0" smtClean="0"/>
          </a:p>
          <a:p>
            <a:pPr>
              <a:buNone/>
            </a:pPr>
            <a:r>
              <a:rPr lang="en-AU" sz="4000" b="1" dirty="0" smtClean="0"/>
              <a:t>Are we awake to hear and respond?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es-ES_tradnl" sz="3600" b="1" dirty="0" err="1" smtClean="0"/>
              <a:t>Refrain</a:t>
            </a:r>
            <a:r>
              <a:rPr lang="es-ES_tradnl" sz="3600" b="1" dirty="0" smtClean="0"/>
              <a:t>: Te rogamos </a:t>
            </a:r>
            <a:r>
              <a:rPr lang="en-US" sz="3600" b="1" dirty="0" err="1" smtClean="0"/>
              <a:t>Señor</a:t>
            </a:r>
            <a:r>
              <a:rPr lang="en-US" sz="3600" b="1" dirty="0" smtClean="0"/>
              <a:t> </a:t>
            </a:r>
            <a:endParaRPr lang="en-AU" sz="3600" dirty="0" smtClean="0"/>
          </a:p>
          <a:p>
            <a:pPr>
              <a:buNone/>
            </a:pPr>
            <a:r>
              <a:rPr lang="en-AU" sz="3600" b="1" dirty="0" smtClean="0"/>
              <a:t>1. </a:t>
            </a:r>
            <a:r>
              <a:rPr lang="es-ES_tradnl" sz="3600" b="1" dirty="0" err="1" smtClean="0"/>
              <a:t>Empower</a:t>
            </a:r>
            <a:r>
              <a:rPr lang="en-US" sz="3600" b="1" dirty="0" smtClean="0"/>
              <a:t> your people, to be your compassion</a:t>
            </a:r>
            <a:endParaRPr lang="en-AU" sz="3600" dirty="0" smtClean="0"/>
          </a:p>
          <a:p>
            <a:pPr>
              <a:buNone/>
            </a:pPr>
            <a:r>
              <a:rPr lang="en-US" sz="3600" b="1" dirty="0" smtClean="0"/>
              <a:t>   To be holy church, the body of Christ</a:t>
            </a:r>
            <a:endParaRPr lang="en-AU" sz="3600" dirty="0" smtClean="0"/>
          </a:p>
          <a:p>
            <a:pPr>
              <a:buNone/>
            </a:pPr>
            <a:r>
              <a:rPr lang="es-ES_tradnl" sz="3600" b="1" dirty="0" smtClean="0"/>
              <a:t>Te rogamos </a:t>
            </a:r>
            <a:r>
              <a:rPr lang="en-US" sz="3600" b="1" dirty="0" err="1" smtClean="0"/>
              <a:t>Señor</a:t>
            </a:r>
            <a:endParaRPr lang="en-AU" sz="3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784225"/>
          </a:xfrm>
        </p:spPr>
        <p:txBody>
          <a:bodyPr/>
          <a:lstStyle/>
          <a:p>
            <a:r>
              <a:rPr lang="en-US" sz="4000" dirty="0" smtClean="0"/>
              <a:t>Te </a:t>
            </a:r>
            <a:r>
              <a:rPr lang="es-ES_tradnl" sz="4000" dirty="0" smtClean="0"/>
              <a:t>Rogamos</a:t>
            </a:r>
            <a:r>
              <a:rPr lang="en-US" sz="4000" dirty="0" smtClean="0"/>
              <a:t>, </a:t>
            </a:r>
            <a:r>
              <a:rPr lang="en-US" sz="4000" dirty="0" err="1" smtClean="0"/>
              <a:t>Señor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AU" sz="4000" i="1" dirty="0" smtClean="0"/>
              <a:t>	</a:t>
            </a:r>
            <a:br>
              <a:rPr lang="en-AU" sz="4000" i="1" dirty="0" smtClean="0"/>
            </a:br>
            <a:r>
              <a:rPr lang="en-AU" sz="4000" i="1" dirty="0" smtClean="0"/>
              <a:t>(We cry out to you, Lord)</a:t>
            </a:r>
            <a:endParaRPr lang="en-A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I Conference 2015 Powerpoint">
  <a:themeElements>
    <a:clrScheme name="CAMI Conference">
      <a:dk1>
        <a:srgbClr val="000000"/>
      </a:dk1>
      <a:lt1>
        <a:srgbClr val="FFFFFF"/>
      </a:lt1>
      <a:dk2>
        <a:srgbClr val="D70F2F"/>
      </a:dk2>
      <a:lt2>
        <a:srgbClr val="808080"/>
      </a:lt2>
      <a:accent1>
        <a:srgbClr val="D9272E"/>
      </a:accent1>
      <a:accent2>
        <a:srgbClr val="002E6D"/>
      </a:accent2>
      <a:accent3>
        <a:srgbClr val="F7A600"/>
      </a:accent3>
      <a:accent4>
        <a:srgbClr val="000000"/>
      </a:accent4>
      <a:accent5>
        <a:srgbClr val="737373"/>
      </a:accent5>
      <a:accent6>
        <a:srgbClr val="D5D5D5"/>
      </a:accent6>
      <a:hlink>
        <a:srgbClr val="000000"/>
      </a:hlink>
      <a:folHlink>
        <a:srgbClr val="000000"/>
      </a:folHlink>
    </a:clrScheme>
    <a:fontScheme name="CAMI Confere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>
    <a:extraClrScheme>
      <a:clrScheme name="CAMI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3">
        <a:dk1>
          <a:srgbClr val="000000"/>
        </a:dk1>
        <a:lt1>
          <a:srgbClr val="FFFFFF"/>
        </a:lt1>
        <a:dk2>
          <a:srgbClr val="D31245"/>
        </a:dk2>
        <a:lt2>
          <a:srgbClr val="80808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MI Conference 2015 Powerpoint">
  <a:themeElements>
    <a:clrScheme name="CAMI Conference">
      <a:dk1>
        <a:srgbClr val="000000"/>
      </a:dk1>
      <a:lt1>
        <a:srgbClr val="FFFFFF"/>
      </a:lt1>
      <a:dk2>
        <a:srgbClr val="D70F2F"/>
      </a:dk2>
      <a:lt2>
        <a:srgbClr val="808080"/>
      </a:lt2>
      <a:accent1>
        <a:srgbClr val="D9272E"/>
      </a:accent1>
      <a:accent2>
        <a:srgbClr val="002E6D"/>
      </a:accent2>
      <a:accent3>
        <a:srgbClr val="F7A600"/>
      </a:accent3>
      <a:accent4>
        <a:srgbClr val="000000"/>
      </a:accent4>
      <a:accent5>
        <a:srgbClr val="737373"/>
      </a:accent5>
      <a:accent6>
        <a:srgbClr val="D5D5D5"/>
      </a:accent6>
      <a:hlink>
        <a:srgbClr val="000000"/>
      </a:hlink>
      <a:folHlink>
        <a:srgbClr val="000000"/>
      </a:folHlink>
    </a:clrScheme>
    <a:fontScheme name="CAMI Confere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>
    <a:extraClrScheme>
      <a:clrScheme name="CAMI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3">
        <a:dk1>
          <a:srgbClr val="000000"/>
        </a:dk1>
        <a:lt1>
          <a:srgbClr val="FFFFFF"/>
        </a:lt1>
        <a:dk2>
          <a:srgbClr val="D31245"/>
        </a:dk2>
        <a:lt2>
          <a:srgbClr val="80808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322</Words>
  <Application>Microsoft Office PowerPoint</Application>
  <PresentationFormat>On-screen Show (4:3)</PresentationFormat>
  <Paragraphs>97</Paragraphs>
  <Slides>30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CAMI Conference 2015 Powerpoint</vt:lpstr>
      <vt:lpstr>1_CAMI Conference 2015 Powerpoint</vt:lpstr>
      <vt:lpstr>PowerPoint Presentation</vt:lpstr>
      <vt:lpstr>PowerPoint Presentation</vt:lpstr>
      <vt:lpstr>PowerPoint Presentation</vt:lpstr>
      <vt:lpstr>PowerPoint Presentation</vt:lpstr>
      <vt:lpstr>We respond</vt:lpstr>
      <vt:lpstr>Te Rogamos, Señor   (We cry out to you, Lord)</vt:lpstr>
      <vt:lpstr>PowerPoint Presentation</vt:lpstr>
      <vt:lpstr>We respond</vt:lpstr>
      <vt:lpstr>Te Rogamos, Señor   (We cry out to you, Lord)</vt:lpstr>
      <vt:lpstr>PowerPoint Presentation</vt:lpstr>
      <vt:lpstr>PowerPoint Presentation</vt:lpstr>
      <vt:lpstr>We respond</vt:lpstr>
      <vt:lpstr>Te Rogamos, Señor   (We cry out to you, Lord)</vt:lpstr>
      <vt:lpstr>PowerPoint Presentation</vt:lpstr>
      <vt:lpstr>PowerPoint Presentation</vt:lpstr>
      <vt:lpstr>We respond</vt:lpstr>
      <vt:lpstr>Te Rogamos, Señor   (We cry out to you, Lord)</vt:lpstr>
      <vt:lpstr>Reflecting on the experience</vt:lpstr>
      <vt:lpstr>Prayer Response</vt:lpstr>
      <vt:lpstr>PowerPoint Presentation</vt:lpstr>
      <vt:lpstr>PowerPoint Presentation</vt:lpstr>
      <vt:lpstr>PowerPoint Presentation</vt:lpstr>
      <vt:lpstr>Over My Head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Catholic 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Beth Riolo</dc:creator>
  <cp:lastModifiedBy>SMC Conference Cente</cp:lastModifiedBy>
  <cp:revision>7</cp:revision>
  <dcterms:created xsi:type="dcterms:W3CDTF">2015-05-14T01:11:33Z</dcterms:created>
  <dcterms:modified xsi:type="dcterms:W3CDTF">2015-05-19T22:35:41Z</dcterms:modified>
</cp:coreProperties>
</file>