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notesMasterIdLst>
    <p:notesMasterId r:id="rId24"/>
  </p:notesMasterIdLst>
  <p:sldIdLst>
    <p:sldId id="257" r:id="rId3"/>
    <p:sldId id="258" r:id="rId4"/>
    <p:sldId id="260" r:id="rId5"/>
    <p:sldId id="270" r:id="rId6"/>
    <p:sldId id="262" r:id="rId7"/>
    <p:sldId id="271" r:id="rId8"/>
    <p:sldId id="272" r:id="rId9"/>
    <p:sldId id="273" r:id="rId10"/>
    <p:sldId id="265" r:id="rId11"/>
    <p:sldId id="266" r:id="rId12"/>
    <p:sldId id="267" r:id="rId13"/>
    <p:sldId id="268" r:id="rId14"/>
    <p:sldId id="274" r:id="rId15"/>
    <p:sldId id="269" r:id="rId16"/>
    <p:sldId id="275" r:id="rId17"/>
    <p:sldId id="276" r:id="rId18"/>
    <p:sldId id="277" r:id="rId19"/>
    <p:sldId id="278" r:id="rId20"/>
    <p:sldId id="279" r:id="rId21"/>
    <p:sldId id="280" r:id="rId22"/>
    <p:sldId id="28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1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44FF87-92E3-4077-AE19-90C4F771E4DC}" type="datetimeFigureOut">
              <a:rPr lang="en-AU" smtClean="0"/>
              <a:t>20/05/2015</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2BEEA2-8295-4228-920B-FEC472F8DAE6}" type="slidenum">
              <a:rPr lang="en-AU" smtClean="0"/>
              <a:t>‹#›</a:t>
            </a:fld>
            <a:endParaRPr lang="en-AU"/>
          </a:p>
        </p:txBody>
      </p:sp>
    </p:spTree>
    <p:extLst>
      <p:ext uri="{BB962C8B-B14F-4D97-AF65-F5344CB8AC3E}">
        <p14:creationId xmlns:p14="http://schemas.microsoft.com/office/powerpoint/2010/main" val="4243567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122BEEA2-8295-4228-920B-FEC472F8DAE6}" type="slidenum">
              <a:rPr lang="en-AU" smtClean="0"/>
              <a:t>1</a:t>
            </a:fld>
            <a:endParaRPr lang="en-AU"/>
          </a:p>
        </p:txBody>
      </p:sp>
    </p:spTree>
    <p:extLst>
      <p:ext uri="{BB962C8B-B14F-4D97-AF65-F5344CB8AC3E}">
        <p14:creationId xmlns:p14="http://schemas.microsoft.com/office/powerpoint/2010/main" val="10288627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Option 1_Titl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689643686"/>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Option 2_Titl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589731619"/>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Option 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522976"/>
            <a:ext cx="9144000" cy="1335024"/>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lvl1pPr>
              <a:defRPr/>
            </a:lvl1pPr>
          </a:lstStyle>
          <a:p>
            <a:endParaRPr lang="en-AU"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AU"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4684A8E-55CE-4C92-AB50-E710D1375C2D}"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1371224577"/>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Option 1_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522976"/>
            <a:ext cx="9144000" cy="1335024"/>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648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endParaRPr lang="en-AU"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AU"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A46323B5-04C0-4A0E-864F-9E89BAF89FBE}"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248625668"/>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Option 2_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471160"/>
            <a:ext cx="9144000" cy="1386840"/>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lvl1pPr>
              <a:defRPr/>
            </a:lvl1pPr>
          </a:lstStyle>
          <a:p>
            <a:endParaRPr lang="en-AU"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AU"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4684A8E-55CE-4C92-AB50-E710D1375C2D}"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3578656452"/>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Option 2_Two Conten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471160"/>
            <a:ext cx="9144000" cy="1386840"/>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648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endParaRPr lang="en-AU"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AU"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A46323B5-04C0-4A0E-864F-9E89BAF89FBE}"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726260405"/>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endParaRPr lang="en-AU" alt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AU" alt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75DE3B20-A653-4F32-9BEE-7FA2224D0A71}"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3358943379"/>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AU" alt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AU" alt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92464D3D-9B63-4893-B683-E9F9E12766B4}"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2485287009"/>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Option 2_Titl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589731619"/>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ption 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522976"/>
            <a:ext cx="9144000" cy="1335024"/>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lvl1pPr>
              <a:defRPr/>
            </a:lvl1pPr>
          </a:lstStyle>
          <a:p>
            <a:endParaRPr lang="en-AU"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AU"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4684A8E-55CE-4C92-AB50-E710D1375C2D}"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1371224577"/>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Option 1_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522976"/>
            <a:ext cx="9144000" cy="1335024"/>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648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endParaRPr lang="en-AU"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AU"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A46323B5-04C0-4A0E-864F-9E89BAF89FBE}"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248625668"/>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ption 2_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471160"/>
            <a:ext cx="9144000" cy="1386840"/>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lvl1pPr>
              <a:defRPr/>
            </a:lvl1pPr>
          </a:lstStyle>
          <a:p>
            <a:endParaRPr lang="en-AU"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AU"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4684A8E-55CE-4C92-AB50-E710D1375C2D}"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3578656452"/>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Option 2_Two Conten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471160"/>
            <a:ext cx="9144000" cy="1386840"/>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648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endParaRPr lang="en-AU"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AU"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A46323B5-04C0-4A0E-864F-9E89BAF89FBE}"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726260405"/>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endParaRPr lang="en-AU" alt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AU" alt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75DE3B20-A653-4F32-9BEE-7FA2224D0A71}"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3358943379"/>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AU" alt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AU" alt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92464D3D-9B63-4893-B683-E9F9E12766B4}"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2485287009"/>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Option 1_Titl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689643686"/>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19088"/>
            <a:ext cx="8229600" cy="78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AU" altLang="en-US" dirty="0" smtClean="0"/>
          </a:p>
        </p:txBody>
      </p:sp>
      <p:sp>
        <p:nvSpPr>
          <p:cNvPr id="1027" name="Rectangle 3"/>
          <p:cNvSpPr>
            <a:spLocks noGrp="1" noChangeArrowheads="1"/>
          </p:cNvSpPr>
          <p:nvPr>
            <p:ph type="body" idx="1"/>
          </p:nvPr>
        </p:nvSpPr>
        <p:spPr bwMode="auto">
          <a:xfrm>
            <a:off x="457200" y="106045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AU" altLang="en-US" dirty="0" smtClean="0"/>
          </a:p>
        </p:txBody>
      </p:sp>
      <p:sp>
        <p:nvSpPr>
          <p:cNvPr id="1028" name="Rectangle 4"/>
          <p:cNvSpPr>
            <a:spLocks noGrp="1" noChangeArrowheads="1"/>
          </p:cNvSpPr>
          <p:nvPr>
            <p:ph type="dt" sz="half" idx="2"/>
          </p:nvPr>
        </p:nvSpPr>
        <p:spPr bwMode="auto">
          <a:xfrm>
            <a:off x="6227763" y="6661150"/>
            <a:ext cx="1081087"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800"/>
            </a:lvl1pPr>
          </a:lstStyle>
          <a:p>
            <a:pPr fontAlgn="base">
              <a:spcBef>
                <a:spcPct val="0"/>
              </a:spcBef>
              <a:spcAft>
                <a:spcPct val="0"/>
              </a:spcAft>
            </a:pPr>
            <a:endParaRPr lang="en-AU" altLang="en-US">
              <a:solidFill>
                <a:srgbClr val="000000"/>
              </a:solidFill>
            </a:endParaRPr>
          </a:p>
        </p:txBody>
      </p:sp>
      <p:sp>
        <p:nvSpPr>
          <p:cNvPr id="1029" name="Rectangle 5"/>
          <p:cNvSpPr>
            <a:spLocks noGrp="1" noChangeArrowheads="1"/>
          </p:cNvSpPr>
          <p:nvPr>
            <p:ph type="ftr" sz="quarter" idx="3"/>
          </p:nvPr>
        </p:nvSpPr>
        <p:spPr bwMode="auto">
          <a:xfrm>
            <a:off x="179388" y="6661150"/>
            <a:ext cx="5976937"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800"/>
            </a:lvl1pPr>
          </a:lstStyle>
          <a:p>
            <a:pPr fontAlgn="base">
              <a:spcBef>
                <a:spcPct val="0"/>
              </a:spcBef>
              <a:spcAft>
                <a:spcPct val="0"/>
              </a:spcAft>
            </a:pPr>
            <a:endParaRPr lang="en-AU" altLang="en-US">
              <a:solidFill>
                <a:srgbClr val="000000"/>
              </a:solidFill>
            </a:endParaRPr>
          </a:p>
        </p:txBody>
      </p:sp>
      <p:sp>
        <p:nvSpPr>
          <p:cNvPr id="1030" name="Rectangle 6"/>
          <p:cNvSpPr>
            <a:spLocks noGrp="1" noChangeArrowheads="1"/>
          </p:cNvSpPr>
          <p:nvPr>
            <p:ph type="sldNum" sz="quarter" idx="4"/>
          </p:nvPr>
        </p:nvSpPr>
        <p:spPr bwMode="auto">
          <a:xfrm>
            <a:off x="6851650" y="6661150"/>
            <a:ext cx="2133600"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a:lvl1pPr>
          </a:lstStyle>
          <a:p>
            <a:pPr fontAlgn="base">
              <a:spcBef>
                <a:spcPct val="0"/>
              </a:spcBef>
              <a:spcAft>
                <a:spcPct val="0"/>
              </a:spcAft>
            </a:pPr>
            <a:fld id="{1C9F0DB8-4EF0-400E-A39F-3E3AFAA646FD}" type="slidenum">
              <a:rPr lang="en-AU" altLang="en-US">
                <a:solidFill>
                  <a:srgbClr val="000000"/>
                </a:solidFill>
              </a:rPr>
              <a:pPr fontAlgn="base">
                <a:spcBef>
                  <a:spcPct val="0"/>
                </a:spcBef>
                <a:spcAft>
                  <a:spcPct val="0"/>
                </a:spcAft>
              </a:pPr>
              <a:t>‹#›</a:t>
            </a:fld>
            <a:endParaRPr lang="en-AU" alt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ransition spd="med">
    <p:fade/>
  </p:transition>
  <p:txStyles>
    <p:titleStyle>
      <a:lvl1pPr algn="l" rtl="0" eaLnBrk="1" fontAlgn="base" hangingPunct="1">
        <a:lnSpc>
          <a:spcPts val="2800"/>
        </a:lnSpc>
        <a:spcBef>
          <a:spcPct val="0"/>
        </a:spcBef>
        <a:spcAft>
          <a:spcPct val="0"/>
        </a:spcAft>
        <a:defRPr sz="3000" b="1">
          <a:solidFill>
            <a:schemeClr val="tx2"/>
          </a:solidFill>
          <a:latin typeface="+mj-lt"/>
          <a:ea typeface="+mj-ea"/>
          <a:cs typeface="+mj-cs"/>
        </a:defRPr>
      </a:lvl1pPr>
      <a:lvl2pPr algn="l" rtl="0" eaLnBrk="1" fontAlgn="base" hangingPunct="1">
        <a:lnSpc>
          <a:spcPts val="2800"/>
        </a:lnSpc>
        <a:spcBef>
          <a:spcPct val="0"/>
        </a:spcBef>
        <a:spcAft>
          <a:spcPct val="0"/>
        </a:spcAft>
        <a:defRPr sz="3000" b="1">
          <a:solidFill>
            <a:schemeClr val="tx2"/>
          </a:solidFill>
          <a:latin typeface="Arial" charset="0"/>
        </a:defRPr>
      </a:lvl2pPr>
      <a:lvl3pPr algn="l" rtl="0" eaLnBrk="1" fontAlgn="base" hangingPunct="1">
        <a:lnSpc>
          <a:spcPts val="2800"/>
        </a:lnSpc>
        <a:spcBef>
          <a:spcPct val="0"/>
        </a:spcBef>
        <a:spcAft>
          <a:spcPct val="0"/>
        </a:spcAft>
        <a:defRPr sz="3000" b="1">
          <a:solidFill>
            <a:schemeClr val="tx2"/>
          </a:solidFill>
          <a:latin typeface="Arial" charset="0"/>
        </a:defRPr>
      </a:lvl3pPr>
      <a:lvl4pPr algn="l" rtl="0" eaLnBrk="1" fontAlgn="base" hangingPunct="1">
        <a:lnSpc>
          <a:spcPts val="2800"/>
        </a:lnSpc>
        <a:spcBef>
          <a:spcPct val="0"/>
        </a:spcBef>
        <a:spcAft>
          <a:spcPct val="0"/>
        </a:spcAft>
        <a:defRPr sz="3000" b="1">
          <a:solidFill>
            <a:schemeClr val="tx2"/>
          </a:solidFill>
          <a:latin typeface="Arial" charset="0"/>
        </a:defRPr>
      </a:lvl4pPr>
      <a:lvl5pPr algn="l" rtl="0" eaLnBrk="1" fontAlgn="base" hangingPunct="1">
        <a:lnSpc>
          <a:spcPts val="2800"/>
        </a:lnSpc>
        <a:spcBef>
          <a:spcPct val="0"/>
        </a:spcBef>
        <a:spcAft>
          <a:spcPct val="0"/>
        </a:spcAft>
        <a:defRPr sz="3000" b="1">
          <a:solidFill>
            <a:schemeClr val="tx2"/>
          </a:solidFill>
          <a:latin typeface="Arial" charset="0"/>
        </a:defRPr>
      </a:lvl5pPr>
      <a:lvl6pPr marL="457200" algn="l" rtl="0" eaLnBrk="1" fontAlgn="base" hangingPunct="1">
        <a:lnSpc>
          <a:spcPts val="2800"/>
        </a:lnSpc>
        <a:spcBef>
          <a:spcPct val="0"/>
        </a:spcBef>
        <a:spcAft>
          <a:spcPct val="0"/>
        </a:spcAft>
        <a:defRPr sz="3000" b="1">
          <a:solidFill>
            <a:schemeClr val="tx2"/>
          </a:solidFill>
          <a:latin typeface="Arial" charset="0"/>
        </a:defRPr>
      </a:lvl6pPr>
      <a:lvl7pPr marL="914400" algn="l" rtl="0" eaLnBrk="1" fontAlgn="base" hangingPunct="1">
        <a:lnSpc>
          <a:spcPts val="2800"/>
        </a:lnSpc>
        <a:spcBef>
          <a:spcPct val="0"/>
        </a:spcBef>
        <a:spcAft>
          <a:spcPct val="0"/>
        </a:spcAft>
        <a:defRPr sz="3000" b="1">
          <a:solidFill>
            <a:schemeClr val="tx2"/>
          </a:solidFill>
          <a:latin typeface="Arial" charset="0"/>
        </a:defRPr>
      </a:lvl7pPr>
      <a:lvl8pPr marL="1371600" algn="l" rtl="0" eaLnBrk="1" fontAlgn="base" hangingPunct="1">
        <a:lnSpc>
          <a:spcPts val="2800"/>
        </a:lnSpc>
        <a:spcBef>
          <a:spcPct val="0"/>
        </a:spcBef>
        <a:spcAft>
          <a:spcPct val="0"/>
        </a:spcAft>
        <a:defRPr sz="3000" b="1">
          <a:solidFill>
            <a:schemeClr val="tx2"/>
          </a:solidFill>
          <a:latin typeface="Arial" charset="0"/>
        </a:defRPr>
      </a:lvl8pPr>
      <a:lvl9pPr marL="1828800" algn="l" rtl="0" eaLnBrk="1" fontAlgn="base" hangingPunct="1">
        <a:lnSpc>
          <a:spcPts val="2800"/>
        </a:lnSpc>
        <a:spcBef>
          <a:spcPct val="0"/>
        </a:spcBef>
        <a:spcAft>
          <a:spcPct val="0"/>
        </a:spcAft>
        <a:defRPr sz="3000" b="1">
          <a:solidFill>
            <a:schemeClr val="tx2"/>
          </a:solidFill>
          <a:latin typeface="Arial" charset="0"/>
        </a:defRPr>
      </a:lvl9pPr>
    </p:titleStyle>
    <p:bodyStyle>
      <a:lvl1pPr marL="265113" indent="-265113" algn="l" rtl="0" eaLnBrk="1" fontAlgn="base" hangingPunct="1">
        <a:spcBef>
          <a:spcPct val="20000"/>
        </a:spcBef>
        <a:spcAft>
          <a:spcPct val="0"/>
        </a:spcAft>
        <a:buClr>
          <a:schemeClr val="tx2"/>
        </a:buClr>
        <a:buChar char="•"/>
        <a:defRPr sz="2000">
          <a:solidFill>
            <a:schemeClr val="tx1"/>
          </a:solidFill>
          <a:latin typeface="+mn-lt"/>
          <a:ea typeface="+mn-ea"/>
          <a:cs typeface="+mn-cs"/>
        </a:defRPr>
      </a:lvl1pPr>
      <a:lvl2pPr marL="461963" indent="-195263" algn="l" rtl="0" eaLnBrk="1" fontAlgn="base" hangingPunct="1">
        <a:spcBef>
          <a:spcPct val="20000"/>
        </a:spcBef>
        <a:spcAft>
          <a:spcPct val="0"/>
        </a:spcAft>
        <a:buFont typeface="Arial" charset="0"/>
        <a:buChar char="–"/>
        <a:defRPr sz="2000">
          <a:solidFill>
            <a:schemeClr val="tx1"/>
          </a:solidFill>
          <a:latin typeface="+mn-lt"/>
        </a:defRPr>
      </a:lvl2pPr>
      <a:lvl3pPr marL="631825" indent="-168275" algn="l" rtl="0" eaLnBrk="1" fontAlgn="base" hangingPunct="1">
        <a:spcBef>
          <a:spcPct val="20000"/>
        </a:spcBef>
        <a:spcAft>
          <a:spcPct val="0"/>
        </a:spcAft>
        <a:buFont typeface="Arial" charset="0"/>
        <a:buChar char="–"/>
        <a:defRPr sz="2000">
          <a:solidFill>
            <a:schemeClr val="tx1"/>
          </a:solidFill>
          <a:latin typeface="+mn-lt"/>
        </a:defRPr>
      </a:lvl3pPr>
      <a:lvl4pPr marL="811213" indent="-177800" algn="l" rtl="0" eaLnBrk="1" fontAlgn="base" hangingPunct="1">
        <a:spcBef>
          <a:spcPct val="20000"/>
        </a:spcBef>
        <a:spcAft>
          <a:spcPct val="0"/>
        </a:spcAft>
        <a:buFont typeface="Arial" charset="0"/>
        <a:buChar char="–"/>
        <a:defRPr sz="2000">
          <a:solidFill>
            <a:schemeClr val="tx1"/>
          </a:solidFill>
          <a:latin typeface="+mn-lt"/>
        </a:defRPr>
      </a:lvl4pPr>
      <a:lvl5pPr marL="990600" indent="-177800" algn="l" rtl="0" eaLnBrk="1" fontAlgn="base" hangingPunct="1">
        <a:spcBef>
          <a:spcPct val="20000"/>
        </a:spcBef>
        <a:spcAft>
          <a:spcPct val="0"/>
        </a:spcAft>
        <a:buFont typeface="Arial" charset="0"/>
        <a:buChar char="–"/>
        <a:defRPr sz="2000">
          <a:solidFill>
            <a:schemeClr val="tx1"/>
          </a:solidFill>
          <a:latin typeface="+mn-lt"/>
        </a:defRPr>
      </a:lvl5pPr>
      <a:lvl6pPr marL="1447800" indent="-177800" algn="l" rtl="0" eaLnBrk="1" fontAlgn="base" hangingPunct="1">
        <a:spcBef>
          <a:spcPct val="20000"/>
        </a:spcBef>
        <a:spcAft>
          <a:spcPct val="0"/>
        </a:spcAft>
        <a:buFont typeface="Arial" charset="0"/>
        <a:buChar char="–"/>
        <a:defRPr sz="2000">
          <a:solidFill>
            <a:schemeClr val="tx1"/>
          </a:solidFill>
          <a:latin typeface="+mn-lt"/>
        </a:defRPr>
      </a:lvl6pPr>
      <a:lvl7pPr marL="1905000" indent="-177800" algn="l" rtl="0" eaLnBrk="1" fontAlgn="base" hangingPunct="1">
        <a:spcBef>
          <a:spcPct val="20000"/>
        </a:spcBef>
        <a:spcAft>
          <a:spcPct val="0"/>
        </a:spcAft>
        <a:buFont typeface="Arial" charset="0"/>
        <a:buChar char="–"/>
        <a:defRPr sz="2000">
          <a:solidFill>
            <a:schemeClr val="tx1"/>
          </a:solidFill>
          <a:latin typeface="+mn-lt"/>
        </a:defRPr>
      </a:lvl7pPr>
      <a:lvl8pPr marL="2362200" indent="-177800" algn="l" rtl="0" eaLnBrk="1" fontAlgn="base" hangingPunct="1">
        <a:spcBef>
          <a:spcPct val="20000"/>
        </a:spcBef>
        <a:spcAft>
          <a:spcPct val="0"/>
        </a:spcAft>
        <a:buFont typeface="Arial" charset="0"/>
        <a:buChar char="–"/>
        <a:defRPr sz="2000">
          <a:solidFill>
            <a:schemeClr val="tx1"/>
          </a:solidFill>
          <a:latin typeface="+mn-lt"/>
        </a:defRPr>
      </a:lvl8pPr>
      <a:lvl9pPr marL="2819400" indent="-177800" algn="l" rtl="0" eaLnBrk="1" fontAlgn="base" hangingPunct="1">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19088"/>
            <a:ext cx="8229600" cy="78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AU" altLang="en-US" dirty="0" smtClean="0"/>
          </a:p>
        </p:txBody>
      </p:sp>
      <p:sp>
        <p:nvSpPr>
          <p:cNvPr id="1027" name="Rectangle 3"/>
          <p:cNvSpPr>
            <a:spLocks noGrp="1" noChangeArrowheads="1"/>
          </p:cNvSpPr>
          <p:nvPr>
            <p:ph type="body" idx="1"/>
          </p:nvPr>
        </p:nvSpPr>
        <p:spPr bwMode="auto">
          <a:xfrm>
            <a:off x="457200" y="106045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AU" altLang="en-US" dirty="0" smtClean="0"/>
          </a:p>
        </p:txBody>
      </p:sp>
      <p:sp>
        <p:nvSpPr>
          <p:cNvPr id="1028" name="Rectangle 4"/>
          <p:cNvSpPr>
            <a:spLocks noGrp="1" noChangeArrowheads="1"/>
          </p:cNvSpPr>
          <p:nvPr>
            <p:ph type="dt" sz="half" idx="2"/>
          </p:nvPr>
        </p:nvSpPr>
        <p:spPr bwMode="auto">
          <a:xfrm>
            <a:off x="6227763" y="6661150"/>
            <a:ext cx="1081087"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800"/>
            </a:lvl1pPr>
          </a:lstStyle>
          <a:p>
            <a:pPr fontAlgn="base">
              <a:spcBef>
                <a:spcPct val="0"/>
              </a:spcBef>
              <a:spcAft>
                <a:spcPct val="0"/>
              </a:spcAft>
            </a:pPr>
            <a:endParaRPr lang="en-AU" altLang="en-US">
              <a:solidFill>
                <a:srgbClr val="000000"/>
              </a:solidFill>
            </a:endParaRPr>
          </a:p>
        </p:txBody>
      </p:sp>
      <p:sp>
        <p:nvSpPr>
          <p:cNvPr id="1029" name="Rectangle 5"/>
          <p:cNvSpPr>
            <a:spLocks noGrp="1" noChangeArrowheads="1"/>
          </p:cNvSpPr>
          <p:nvPr>
            <p:ph type="ftr" sz="quarter" idx="3"/>
          </p:nvPr>
        </p:nvSpPr>
        <p:spPr bwMode="auto">
          <a:xfrm>
            <a:off x="179388" y="6661150"/>
            <a:ext cx="5976937"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800"/>
            </a:lvl1pPr>
          </a:lstStyle>
          <a:p>
            <a:pPr fontAlgn="base">
              <a:spcBef>
                <a:spcPct val="0"/>
              </a:spcBef>
              <a:spcAft>
                <a:spcPct val="0"/>
              </a:spcAft>
            </a:pPr>
            <a:endParaRPr lang="en-AU" altLang="en-US">
              <a:solidFill>
                <a:srgbClr val="000000"/>
              </a:solidFill>
            </a:endParaRPr>
          </a:p>
        </p:txBody>
      </p:sp>
      <p:sp>
        <p:nvSpPr>
          <p:cNvPr id="1030" name="Rectangle 6"/>
          <p:cNvSpPr>
            <a:spLocks noGrp="1" noChangeArrowheads="1"/>
          </p:cNvSpPr>
          <p:nvPr>
            <p:ph type="sldNum" sz="quarter" idx="4"/>
          </p:nvPr>
        </p:nvSpPr>
        <p:spPr bwMode="auto">
          <a:xfrm>
            <a:off x="6851650" y="6661150"/>
            <a:ext cx="2133600"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a:lvl1pPr>
          </a:lstStyle>
          <a:p>
            <a:pPr fontAlgn="base">
              <a:spcBef>
                <a:spcPct val="0"/>
              </a:spcBef>
              <a:spcAft>
                <a:spcPct val="0"/>
              </a:spcAft>
            </a:pPr>
            <a:fld id="{1C9F0DB8-4EF0-400E-A39F-3E3AFAA646FD}" type="slidenum">
              <a:rPr lang="en-AU" altLang="en-US">
                <a:solidFill>
                  <a:srgbClr val="000000"/>
                </a:solidFill>
              </a:rPr>
              <a:pPr fontAlgn="base">
                <a:spcBef>
                  <a:spcPct val="0"/>
                </a:spcBef>
                <a:spcAft>
                  <a:spcPct val="0"/>
                </a:spcAft>
              </a:pPr>
              <a:t>‹#›</a:t>
            </a:fld>
            <a:endParaRPr lang="en-AU" alt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ransition spd="med">
    <p:fade/>
  </p:transition>
  <p:txStyles>
    <p:titleStyle>
      <a:lvl1pPr algn="l" rtl="0" eaLnBrk="1" fontAlgn="base" hangingPunct="1">
        <a:lnSpc>
          <a:spcPts val="2800"/>
        </a:lnSpc>
        <a:spcBef>
          <a:spcPct val="0"/>
        </a:spcBef>
        <a:spcAft>
          <a:spcPct val="0"/>
        </a:spcAft>
        <a:defRPr sz="3000" b="1">
          <a:solidFill>
            <a:schemeClr val="tx2"/>
          </a:solidFill>
          <a:latin typeface="+mj-lt"/>
          <a:ea typeface="+mj-ea"/>
          <a:cs typeface="+mj-cs"/>
        </a:defRPr>
      </a:lvl1pPr>
      <a:lvl2pPr algn="l" rtl="0" eaLnBrk="1" fontAlgn="base" hangingPunct="1">
        <a:lnSpc>
          <a:spcPts val="2800"/>
        </a:lnSpc>
        <a:spcBef>
          <a:spcPct val="0"/>
        </a:spcBef>
        <a:spcAft>
          <a:spcPct val="0"/>
        </a:spcAft>
        <a:defRPr sz="3000" b="1">
          <a:solidFill>
            <a:schemeClr val="tx2"/>
          </a:solidFill>
          <a:latin typeface="Arial" charset="0"/>
        </a:defRPr>
      </a:lvl2pPr>
      <a:lvl3pPr algn="l" rtl="0" eaLnBrk="1" fontAlgn="base" hangingPunct="1">
        <a:lnSpc>
          <a:spcPts val="2800"/>
        </a:lnSpc>
        <a:spcBef>
          <a:spcPct val="0"/>
        </a:spcBef>
        <a:spcAft>
          <a:spcPct val="0"/>
        </a:spcAft>
        <a:defRPr sz="3000" b="1">
          <a:solidFill>
            <a:schemeClr val="tx2"/>
          </a:solidFill>
          <a:latin typeface="Arial" charset="0"/>
        </a:defRPr>
      </a:lvl3pPr>
      <a:lvl4pPr algn="l" rtl="0" eaLnBrk="1" fontAlgn="base" hangingPunct="1">
        <a:lnSpc>
          <a:spcPts val="2800"/>
        </a:lnSpc>
        <a:spcBef>
          <a:spcPct val="0"/>
        </a:spcBef>
        <a:spcAft>
          <a:spcPct val="0"/>
        </a:spcAft>
        <a:defRPr sz="3000" b="1">
          <a:solidFill>
            <a:schemeClr val="tx2"/>
          </a:solidFill>
          <a:latin typeface="Arial" charset="0"/>
        </a:defRPr>
      </a:lvl4pPr>
      <a:lvl5pPr algn="l" rtl="0" eaLnBrk="1" fontAlgn="base" hangingPunct="1">
        <a:lnSpc>
          <a:spcPts val="2800"/>
        </a:lnSpc>
        <a:spcBef>
          <a:spcPct val="0"/>
        </a:spcBef>
        <a:spcAft>
          <a:spcPct val="0"/>
        </a:spcAft>
        <a:defRPr sz="3000" b="1">
          <a:solidFill>
            <a:schemeClr val="tx2"/>
          </a:solidFill>
          <a:latin typeface="Arial" charset="0"/>
        </a:defRPr>
      </a:lvl5pPr>
      <a:lvl6pPr marL="457200" algn="l" rtl="0" eaLnBrk="1" fontAlgn="base" hangingPunct="1">
        <a:lnSpc>
          <a:spcPts val="2800"/>
        </a:lnSpc>
        <a:spcBef>
          <a:spcPct val="0"/>
        </a:spcBef>
        <a:spcAft>
          <a:spcPct val="0"/>
        </a:spcAft>
        <a:defRPr sz="3000" b="1">
          <a:solidFill>
            <a:schemeClr val="tx2"/>
          </a:solidFill>
          <a:latin typeface="Arial" charset="0"/>
        </a:defRPr>
      </a:lvl6pPr>
      <a:lvl7pPr marL="914400" algn="l" rtl="0" eaLnBrk="1" fontAlgn="base" hangingPunct="1">
        <a:lnSpc>
          <a:spcPts val="2800"/>
        </a:lnSpc>
        <a:spcBef>
          <a:spcPct val="0"/>
        </a:spcBef>
        <a:spcAft>
          <a:spcPct val="0"/>
        </a:spcAft>
        <a:defRPr sz="3000" b="1">
          <a:solidFill>
            <a:schemeClr val="tx2"/>
          </a:solidFill>
          <a:latin typeface="Arial" charset="0"/>
        </a:defRPr>
      </a:lvl7pPr>
      <a:lvl8pPr marL="1371600" algn="l" rtl="0" eaLnBrk="1" fontAlgn="base" hangingPunct="1">
        <a:lnSpc>
          <a:spcPts val="2800"/>
        </a:lnSpc>
        <a:spcBef>
          <a:spcPct val="0"/>
        </a:spcBef>
        <a:spcAft>
          <a:spcPct val="0"/>
        </a:spcAft>
        <a:defRPr sz="3000" b="1">
          <a:solidFill>
            <a:schemeClr val="tx2"/>
          </a:solidFill>
          <a:latin typeface="Arial" charset="0"/>
        </a:defRPr>
      </a:lvl8pPr>
      <a:lvl9pPr marL="1828800" algn="l" rtl="0" eaLnBrk="1" fontAlgn="base" hangingPunct="1">
        <a:lnSpc>
          <a:spcPts val="2800"/>
        </a:lnSpc>
        <a:spcBef>
          <a:spcPct val="0"/>
        </a:spcBef>
        <a:spcAft>
          <a:spcPct val="0"/>
        </a:spcAft>
        <a:defRPr sz="3000" b="1">
          <a:solidFill>
            <a:schemeClr val="tx2"/>
          </a:solidFill>
          <a:latin typeface="Arial" charset="0"/>
        </a:defRPr>
      </a:lvl9pPr>
    </p:titleStyle>
    <p:bodyStyle>
      <a:lvl1pPr marL="265113" indent="-265113" algn="l" rtl="0" eaLnBrk="1" fontAlgn="base" hangingPunct="1">
        <a:spcBef>
          <a:spcPct val="20000"/>
        </a:spcBef>
        <a:spcAft>
          <a:spcPct val="0"/>
        </a:spcAft>
        <a:buClr>
          <a:schemeClr val="tx2"/>
        </a:buClr>
        <a:buChar char="•"/>
        <a:defRPr sz="2000">
          <a:solidFill>
            <a:schemeClr val="tx1"/>
          </a:solidFill>
          <a:latin typeface="+mn-lt"/>
          <a:ea typeface="+mn-ea"/>
          <a:cs typeface="+mn-cs"/>
        </a:defRPr>
      </a:lvl1pPr>
      <a:lvl2pPr marL="461963" indent="-195263" algn="l" rtl="0" eaLnBrk="1" fontAlgn="base" hangingPunct="1">
        <a:spcBef>
          <a:spcPct val="20000"/>
        </a:spcBef>
        <a:spcAft>
          <a:spcPct val="0"/>
        </a:spcAft>
        <a:buFont typeface="Arial" charset="0"/>
        <a:buChar char="–"/>
        <a:defRPr sz="2000">
          <a:solidFill>
            <a:schemeClr val="tx1"/>
          </a:solidFill>
          <a:latin typeface="+mn-lt"/>
        </a:defRPr>
      </a:lvl2pPr>
      <a:lvl3pPr marL="631825" indent="-168275" algn="l" rtl="0" eaLnBrk="1" fontAlgn="base" hangingPunct="1">
        <a:spcBef>
          <a:spcPct val="20000"/>
        </a:spcBef>
        <a:spcAft>
          <a:spcPct val="0"/>
        </a:spcAft>
        <a:buFont typeface="Arial" charset="0"/>
        <a:buChar char="–"/>
        <a:defRPr sz="2000">
          <a:solidFill>
            <a:schemeClr val="tx1"/>
          </a:solidFill>
          <a:latin typeface="+mn-lt"/>
        </a:defRPr>
      </a:lvl3pPr>
      <a:lvl4pPr marL="811213" indent="-177800" algn="l" rtl="0" eaLnBrk="1" fontAlgn="base" hangingPunct="1">
        <a:spcBef>
          <a:spcPct val="20000"/>
        </a:spcBef>
        <a:spcAft>
          <a:spcPct val="0"/>
        </a:spcAft>
        <a:buFont typeface="Arial" charset="0"/>
        <a:buChar char="–"/>
        <a:defRPr sz="2000">
          <a:solidFill>
            <a:schemeClr val="tx1"/>
          </a:solidFill>
          <a:latin typeface="+mn-lt"/>
        </a:defRPr>
      </a:lvl4pPr>
      <a:lvl5pPr marL="990600" indent="-177800" algn="l" rtl="0" eaLnBrk="1" fontAlgn="base" hangingPunct="1">
        <a:spcBef>
          <a:spcPct val="20000"/>
        </a:spcBef>
        <a:spcAft>
          <a:spcPct val="0"/>
        </a:spcAft>
        <a:buFont typeface="Arial" charset="0"/>
        <a:buChar char="–"/>
        <a:defRPr sz="2000">
          <a:solidFill>
            <a:schemeClr val="tx1"/>
          </a:solidFill>
          <a:latin typeface="+mn-lt"/>
        </a:defRPr>
      </a:lvl5pPr>
      <a:lvl6pPr marL="1447800" indent="-177800" algn="l" rtl="0" eaLnBrk="1" fontAlgn="base" hangingPunct="1">
        <a:spcBef>
          <a:spcPct val="20000"/>
        </a:spcBef>
        <a:spcAft>
          <a:spcPct val="0"/>
        </a:spcAft>
        <a:buFont typeface="Arial" charset="0"/>
        <a:buChar char="–"/>
        <a:defRPr sz="2000">
          <a:solidFill>
            <a:schemeClr val="tx1"/>
          </a:solidFill>
          <a:latin typeface="+mn-lt"/>
        </a:defRPr>
      </a:lvl6pPr>
      <a:lvl7pPr marL="1905000" indent="-177800" algn="l" rtl="0" eaLnBrk="1" fontAlgn="base" hangingPunct="1">
        <a:spcBef>
          <a:spcPct val="20000"/>
        </a:spcBef>
        <a:spcAft>
          <a:spcPct val="0"/>
        </a:spcAft>
        <a:buFont typeface="Arial" charset="0"/>
        <a:buChar char="–"/>
        <a:defRPr sz="2000">
          <a:solidFill>
            <a:schemeClr val="tx1"/>
          </a:solidFill>
          <a:latin typeface="+mn-lt"/>
        </a:defRPr>
      </a:lvl7pPr>
      <a:lvl8pPr marL="2362200" indent="-177800" algn="l" rtl="0" eaLnBrk="1" fontAlgn="base" hangingPunct="1">
        <a:spcBef>
          <a:spcPct val="20000"/>
        </a:spcBef>
        <a:spcAft>
          <a:spcPct val="0"/>
        </a:spcAft>
        <a:buFont typeface="Arial" charset="0"/>
        <a:buChar char="–"/>
        <a:defRPr sz="2000">
          <a:solidFill>
            <a:schemeClr val="tx1"/>
          </a:solidFill>
          <a:latin typeface="+mn-lt"/>
        </a:defRPr>
      </a:lvl8pPr>
      <a:lvl9pPr marL="2819400" indent="-177800" algn="l" rtl="0" eaLnBrk="1" fontAlgn="base" hangingPunct="1">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paxchristiusa1.files.wordpress.com/2012/03/romero-icon.jpg"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395536" y="260648"/>
            <a:ext cx="8229600" cy="2952328"/>
          </a:xfrm>
        </p:spPr>
        <p:txBody>
          <a:bodyPr/>
          <a:lstStyle/>
          <a:p>
            <a:pPr>
              <a:buNone/>
            </a:pPr>
            <a:r>
              <a:rPr lang="en-AU" sz="3200" b="1" dirty="0"/>
              <a:t>It helps, now and then, to step back and take a long view. </a:t>
            </a:r>
          </a:p>
          <a:p>
            <a:pPr>
              <a:buNone/>
            </a:pPr>
            <a:r>
              <a:rPr lang="en-AU" sz="3200" b="1" dirty="0"/>
              <a:t>The kingdom is not only beyond our efforts, it is even beyond our vision.</a:t>
            </a:r>
          </a:p>
          <a:p>
            <a:pPr>
              <a:buNone/>
            </a:pPr>
            <a:r>
              <a:rPr lang="en-AU" sz="3200" b="1" dirty="0"/>
              <a:t>We accomplish in our lifetime only a tiny fraction of the magnificent</a:t>
            </a:r>
          </a:p>
          <a:p>
            <a:pPr>
              <a:buNone/>
            </a:pPr>
            <a:r>
              <a:rPr lang="en-AU" sz="3200" b="1" dirty="0"/>
              <a:t>enterprise that is God's work. Nothing we do is complete, which is a way of</a:t>
            </a:r>
          </a:p>
          <a:p>
            <a:pPr>
              <a:buNone/>
            </a:pPr>
            <a:r>
              <a:rPr lang="en-AU" sz="3200" b="1" dirty="0"/>
              <a:t>saying that the Kingdom always lies beyond us.</a:t>
            </a:r>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467544" y="332656"/>
            <a:ext cx="8229600" cy="2952328"/>
          </a:xfrm>
        </p:spPr>
        <p:txBody>
          <a:bodyPr/>
          <a:lstStyle/>
          <a:p>
            <a:pPr>
              <a:buNone/>
            </a:pPr>
            <a:r>
              <a:rPr lang="en-AU" sz="3200" b="1" dirty="0"/>
              <a:t>No statement says all that could be said.</a:t>
            </a:r>
          </a:p>
          <a:p>
            <a:pPr>
              <a:buNone/>
            </a:pPr>
            <a:r>
              <a:rPr lang="en-AU" sz="3200" b="1" dirty="0"/>
              <a:t>No prayer fully expresses our faith.</a:t>
            </a:r>
          </a:p>
          <a:p>
            <a:pPr>
              <a:buNone/>
            </a:pPr>
            <a:r>
              <a:rPr lang="en-AU" sz="3200" b="1" dirty="0"/>
              <a:t>No confession brings perfection.</a:t>
            </a:r>
          </a:p>
          <a:p>
            <a:pPr>
              <a:buNone/>
            </a:pPr>
            <a:r>
              <a:rPr lang="en-AU" sz="3200" b="1" dirty="0"/>
              <a:t>No pastoral visit brings wholeness.</a:t>
            </a:r>
          </a:p>
          <a:p>
            <a:pPr>
              <a:buNone/>
            </a:pPr>
            <a:r>
              <a:rPr lang="en-AU" sz="3200" b="1" dirty="0"/>
              <a:t>No program accomplishes the Church's mission.</a:t>
            </a:r>
          </a:p>
          <a:p>
            <a:pPr>
              <a:buNone/>
            </a:pPr>
            <a:r>
              <a:rPr lang="en-AU" sz="3200" b="1" dirty="0"/>
              <a:t>No set of goals and objectives includes everything.</a:t>
            </a: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323528" y="260648"/>
            <a:ext cx="8568952" cy="2952328"/>
          </a:xfrm>
        </p:spPr>
        <p:txBody>
          <a:bodyPr/>
          <a:lstStyle/>
          <a:p>
            <a:pPr>
              <a:buNone/>
            </a:pPr>
            <a:r>
              <a:rPr lang="en-AU" sz="3200" b="1" dirty="0"/>
              <a:t>This is what we are about.</a:t>
            </a:r>
          </a:p>
          <a:p>
            <a:pPr>
              <a:buNone/>
            </a:pPr>
            <a:r>
              <a:rPr lang="en-AU" sz="3200" b="1" dirty="0"/>
              <a:t>We plant the seeds that one day will grow.</a:t>
            </a:r>
          </a:p>
          <a:p>
            <a:pPr>
              <a:buNone/>
            </a:pPr>
            <a:r>
              <a:rPr lang="en-AU" sz="3200" b="1" dirty="0"/>
              <a:t>We water seeds already planted, knowing that they hold future promise.</a:t>
            </a:r>
          </a:p>
          <a:p>
            <a:pPr>
              <a:buNone/>
            </a:pPr>
            <a:r>
              <a:rPr lang="en-AU" sz="3200" b="1" dirty="0"/>
              <a:t>We lay foundations that will need further development.</a:t>
            </a:r>
          </a:p>
          <a:p>
            <a:pPr>
              <a:buNone/>
            </a:pPr>
            <a:r>
              <a:rPr lang="en-AU" sz="3200" b="1" dirty="0"/>
              <a:t>We provide yeast that produces far beyond our capabilities.</a:t>
            </a:r>
          </a:p>
          <a:p>
            <a:pPr>
              <a:buNone/>
            </a:pPr>
            <a:r>
              <a:rPr lang="en-AU" sz="3200" b="1" dirty="0"/>
              <a:t>We cannot do everything, and there is a sense of liberation in realizing that.</a:t>
            </a:r>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323528" y="116632"/>
            <a:ext cx="8568952" cy="2952328"/>
          </a:xfrm>
        </p:spPr>
        <p:txBody>
          <a:bodyPr/>
          <a:lstStyle/>
          <a:p>
            <a:pPr>
              <a:buNone/>
            </a:pPr>
            <a:r>
              <a:rPr lang="en-AU" sz="2800" b="1" dirty="0"/>
              <a:t>This enables us to do something, and to do it very well.</a:t>
            </a:r>
          </a:p>
          <a:p>
            <a:pPr>
              <a:buNone/>
            </a:pPr>
            <a:r>
              <a:rPr lang="en-AU" sz="2800" b="1" dirty="0"/>
              <a:t>It may be incomplete, but it is a beginning, a step along the way, an</a:t>
            </a:r>
          </a:p>
          <a:p>
            <a:pPr>
              <a:buNone/>
            </a:pPr>
            <a:r>
              <a:rPr lang="en-AU" sz="2800" b="1" dirty="0"/>
              <a:t>opportunity for the Lord's grace to enter and do the rest.</a:t>
            </a:r>
          </a:p>
          <a:p>
            <a:pPr>
              <a:buNone/>
            </a:pPr>
            <a:r>
              <a:rPr lang="en-AU" sz="2800" b="1" dirty="0"/>
              <a:t>We may never see the end results, but that is the difference between the master</a:t>
            </a:r>
          </a:p>
          <a:p>
            <a:pPr>
              <a:buNone/>
            </a:pPr>
            <a:r>
              <a:rPr lang="en-AU" sz="2800" b="1" dirty="0"/>
              <a:t>builder and the worker.</a:t>
            </a:r>
          </a:p>
          <a:p>
            <a:pPr>
              <a:buNone/>
            </a:pPr>
            <a:r>
              <a:rPr lang="en-AU" sz="2800" b="1" dirty="0"/>
              <a:t>We are workers, not master builders; ministers, not messiahs.</a:t>
            </a:r>
          </a:p>
          <a:p>
            <a:pPr>
              <a:buNone/>
            </a:pPr>
            <a:r>
              <a:rPr lang="en-AU" sz="2800" b="1" dirty="0"/>
              <a:t>We are prophets of a future not our own.</a:t>
            </a:r>
          </a:p>
        </p:txBody>
      </p:sp>
    </p:spTree>
    <p:extLst>
      <p:ext uri="{BB962C8B-B14F-4D97-AF65-F5344CB8AC3E}">
        <p14:creationId xmlns:p14="http://schemas.microsoft.com/office/powerpoint/2010/main" val="2772735292"/>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6056479"/>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39552" y="319088"/>
            <a:ext cx="8604448" cy="784225"/>
          </a:xfrm>
        </p:spPr>
        <p:txBody>
          <a:bodyPr/>
          <a:lstStyle/>
          <a:p>
            <a:r>
              <a:rPr lang="en-US" altLang="en-US" sz="4000" kern="1200" dirty="0" smtClean="0">
                <a:solidFill>
                  <a:srgbClr val="FF0000"/>
                </a:solidFill>
                <a:ea typeface="ＭＳ Ｐゴシック" pitchFamily="34" charset="-128"/>
              </a:rPr>
              <a:t>Sent by the Lord</a:t>
            </a:r>
            <a:r>
              <a:rPr lang="en-US" altLang="en-US" sz="4000" b="0" u="sng" kern="1200" dirty="0" smtClean="0">
                <a:solidFill>
                  <a:srgbClr val="FF0000"/>
                </a:solidFill>
                <a:latin typeface="Calibri"/>
                <a:ea typeface="ＭＳ Ｐゴシック" pitchFamily="34" charset="-128"/>
              </a:rPr>
              <a:t/>
            </a:r>
            <a:br>
              <a:rPr lang="en-US" altLang="en-US" sz="4000" b="0" u="sng" kern="1200" dirty="0" smtClean="0">
                <a:solidFill>
                  <a:srgbClr val="FF0000"/>
                </a:solidFill>
                <a:latin typeface="Calibri"/>
                <a:ea typeface="ＭＳ Ｐゴシック" pitchFamily="34" charset="-128"/>
              </a:rPr>
            </a:br>
            <a:r>
              <a:rPr lang="en-US" altLang="en-US" sz="1600" b="0" kern="1200" dirty="0" smtClean="0">
                <a:solidFill>
                  <a:schemeClr val="tx1"/>
                </a:solidFill>
                <a:latin typeface="+mn-lt"/>
                <a:ea typeface="ＭＳ Ｐゴシック" pitchFamily="34" charset="-128"/>
              </a:rPr>
              <a:t>(Iona Community, Nicaraguan traditional arrangement)</a:t>
            </a:r>
            <a:endParaRPr lang="en-AU" altLang="en-US" sz="3600" b="0" dirty="0">
              <a:solidFill>
                <a:schemeClr val="tx1"/>
              </a:solidFill>
              <a:latin typeface="+mn-lt"/>
            </a:endParaRPr>
          </a:p>
        </p:txBody>
      </p:sp>
      <p:sp>
        <p:nvSpPr>
          <p:cNvPr id="7171" name="Rectangle 3"/>
          <p:cNvSpPr>
            <a:spLocks noGrp="1" noChangeArrowheads="1"/>
          </p:cNvSpPr>
          <p:nvPr>
            <p:ph idx="1"/>
          </p:nvPr>
        </p:nvSpPr>
        <p:spPr>
          <a:xfrm>
            <a:off x="395536" y="1844824"/>
            <a:ext cx="8229600" cy="1512168"/>
          </a:xfrm>
        </p:spPr>
        <p:txBody>
          <a:bodyPr/>
          <a:lstStyle/>
          <a:p>
            <a:pPr marL="0" indent="0">
              <a:buNone/>
            </a:pPr>
            <a:r>
              <a:rPr lang="en-US" altLang="en-US" sz="3200" b="1" dirty="0" smtClean="0">
                <a:ea typeface="ＭＳ Ｐゴシック" pitchFamily="34" charset="-128"/>
              </a:rPr>
              <a:t>Sent by the Lord am I </a:t>
            </a:r>
            <a:endParaRPr lang="en-AU" altLang="en-US" sz="3200" b="1" dirty="0" smtClean="0">
              <a:ea typeface="ＭＳ Ｐゴシック" pitchFamily="34" charset="-128"/>
            </a:endParaRPr>
          </a:p>
          <a:p>
            <a:pPr marL="0" indent="0">
              <a:buNone/>
            </a:pPr>
            <a:r>
              <a:rPr lang="en-US" altLang="en-US" sz="3200" b="1" dirty="0" smtClean="0">
                <a:ea typeface="ＭＳ Ｐゴシック" pitchFamily="34" charset="-128"/>
              </a:rPr>
              <a:t>My hands are ready now </a:t>
            </a:r>
            <a:endParaRPr lang="en-AU" altLang="en-US" sz="3200" b="1" dirty="0" smtClean="0">
              <a:ea typeface="ＭＳ Ｐゴシック" pitchFamily="34" charset="-128"/>
            </a:endParaRPr>
          </a:p>
          <a:p>
            <a:pPr marL="0" indent="0">
              <a:buNone/>
            </a:pPr>
            <a:r>
              <a:rPr lang="en-US" altLang="en-US" sz="3200" b="1" dirty="0" smtClean="0">
                <a:ea typeface="ＭＳ Ｐゴシック" pitchFamily="34" charset="-128"/>
              </a:rPr>
              <a:t>To make the earth the place</a:t>
            </a:r>
            <a:endParaRPr lang="en-AU" altLang="en-US" sz="3200" b="1" dirty="0" smtClean="0">
              <a:ea typeface="ＭＳ Ｐゴシック" pitchFamily="34" charset="-128"/>
            </a:endParaRPr>
          </a:p>
          <a:p>
            <a:pPr marL="0" indent="0">
              <a:buNone/>
            </a:pPr>
            <a:r>
              <a:rPr lang="en-US" altLang="en-US" sz="3200" b="1" dirty="0" smtClean="0">
                <a:ea typeface="ＭＳ Ｐゴシック" pitchFamily="34" charset="-128"/>
              </a:rPr>
              <a:t>In which the Kingdom comes</a:t>
            </a:r>
          </a:p>
          <a:p>
            <a:pPr marL="0" indent="0">
              <a:buNone/>
            </a:pPr>
            <a:r>
              <a:rPr lang="en-US" altLang="en-US" sz="3200" b="1" dirty="0" smtClean="0">
                <a:ea typeface="ＭＳ Ｐゴシック" pitchFamily="34" charset="-128"/>
              </a:rPr>
              <a:t>(Repeat)</a:t>
            </a:r>
            <a:endParaRPr lang="en-AU" altLang="en-US" sz="3200" b="1" dirty="0" smtClean="0">
              <a:ea typeface="ＭＳ Ｐゴシック" pitchFamily="34" charset="-128"/>
            </a:endParaRPr>
          </a:p>
          <a:p>
            <a:pPr>
              <a:buNone/>
            </a:pPr>
            <a:r>
              <a:rPr lang="en-AU" sz="3200" b="1" dirty="0" smtClean="0"/>
              <a:t> </a:t>
            </a:r>
            <a:endParaRPr lang="en-AU" sz="3200" dirty="0"/>
          </a:p>
        </p:txBody>
      </p:sp>
    </p:spTree>
    <p:extLst>
      <p:ext uri="{BB962C8B-B14F-4D97-AF65-F5344CB8AC3E}">
        <p14:creationId xmlns:p14="http://schemas.microsoft.com/office/powerpoint/2010/main" val="681464734"/>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323528" y="476672"/>
            <a:ext cx="8229600" cy="1512168"/>
          </a:xfrm>
        </p:spPr>
        <p:txBody>
          <a:bodyPr/>
          <a:lstStyle/>
          <a:p>
            <a:pPr>
              <a:buNone/>
            </a:pPr>
            <a:r>
              <a:rPr lang="en-US" altLang="en-US" sz="2800" b="1" dirty="0" smtClean="0">
                <a:ea typeface="ＭＳ Ｐゴシック" pitchFamily="34" charset="-128"/>
              </a:rPr>
              <a:t>The angels cannot change</a:t>
            </a:r>
            <a:endParaRPr lang="en-AU" altLang="en-US" sz="2800" b="1" dirty="0" smtClean="0">
              <a:ea typeface="ＭＳ Ｐゴシック" pitchFamily="34" charset="-128"/>
            </a:endParaRPr>
          </a:p>
          <a:p>
            <a:pPr>
              <a:buNone/>
            </a:pPr>
            <a:r>
              <a:rPr lang="en-US" altLang="en-US" sz="2800" b="1" dirty="0" smtClean="0">
                <a:ea typeface="ＭＳ Ｐゴシック" pitchFamily="34" charset="-128"/>
              </a:rPr>
              <a:t>A world of hurt and pain</a:t>
            </a:r>
            <a:endParaRPr lang="en-AU" altLang="en-US" sz="2800" b="1" dirty="0" smtClean="0">
              <a:ea typeface="ＭＳ Ｐゴシック" pitchFamily="34" charset="-128"/>
            </a:endParaRPr>
          </a:p>
          <a:p>
            <a:pPr>
              <a:buNone/>
            </a:pPr>
            <a:r>
              <a:rPr lang="en-US" altLang="en-US" sz="2800" b="1" dirty="0" smtClean="0">
                <a:ea typeface="ＭＳ Ｐゴシック" pitchFamily="34" charset="-128"/>
              </a:rPr>
              <a:t>Into a world of love </a:t>
            </a:r>
            <a:endParaRPr lang="en-AU" altLang="en-US" sz="2800" b="1" dirty="0" smtClean="0">
              <a:ea typeface="ＭＳ Ｐゴシック" pitchFamily="34" charset="-128"/>
            </a:endParaRPr>
          </a:p>
          <a:p>
            <a:pPr>
              <a:buNone/>
            </a:pPr>
            <a:r>
              <a:rPr lang="en-US" altLang="en-US" sz="2800" b="1" dirty="0" smtClean="0">
                <a:ea typeface="ＭＳ Ｐゴシック" pitchFamily="34" charset="-128"/>
              </a:rPr>
              <a:t>Of justice and of peace.</a:t>
            </a:r>
            <a:endParaRPr lang="en-AU" altLang="en-US" sz="2800" b="1" dirty="0" smtClean="0">
              <a:ea typeface="ＭＳ Ｐゴシック" pitchFamily="34" charset="-128"/>
            </a:endParaRPr>
          </a:p>
          <a:p>
            <a:pPr>
              <a:buNone/>
            </a:pPr>
            <a:r>
              <a:rPr lang="en-US" altLang="en-US" sz="2800" b="1" dirty="0" smtClean="0">
                <a:ea typeface="ＭＳ Ｐゴシック" pitchFamily="34" charset="-128"/>
              </a:rPr>
              <a:t>The task is mine to do</a:t>
            </a:r>
            <a:endParaRPr lang="en-AU" altLang="en-US" sz="2800" b="1" dirty="0" smtClean="0">
              <a:ea typeface="ＭＳ Ｐゴシック" pitchFamily="34" charset="-128"/>
            </a:endParaRPr>
          </a:p>
          <a:p>
            <a:pPr>
              <a:buNone/>
            </a:pPr>
            <a:r>
              <a:rPr lang="en-US" altLang="en-US" sz="2800" b="1" dirty="0" smtClean="0">
                <a:ea typeface="ＭＳ Ｐゴシック" pitchFamily="34" charset="-128"/>
              </a:rPr>
              <a:t>To set it really free </a:t>
            </a:r>
            <a:endParaRPr lang="en-AU" altLang="en-US" sz="2800" b="1" dirty="0" smtClean="0">
              <a:ea typeface="ＭＳ Ｐゴシック" pitchFamily="34" charset="-128"/>
            </a:endParaRPr>
          </a:p>
          <a:p>
            <a:pPr>
              <a:buNone/>
            </a:pPr>
            <a:r>
              <a:rPr lang="en-US" altLang="en-US" sz="2800" b="1" dirty="0" smtClean="0">
                <a:ea typeface="ＭＳ Ｐゴシック" pitchFamily="34" charset="-128"/>
              </a:rPr>
              <a:t>O, Help me to obey</a:t>
            </a:r>
            <a:endParaRPr lang="en-AU" altLang="en-US" sz="2800" b="1" dirty="0" smtClean="0">
              <a:ea typeface="ＭＳ Ｐゴシック" pitchFamily="34" charset="-128"/>
            </a:endParaRPr>
          </a:p>
          <a:p>
            <a:pPr>
              <a:buNone/>
            </a:pPr>
            <a:r>
              <a:rPr lang="en-US" altLang="en-US" sz="2800" b="1" dirty="0" smtClean="0">
                <a:ea typeface="ＭＳ Ｐゴシック" pitchFamily="34" charset="-128"/>
              </a:rPr>
              <a:t>Help me to do your will.</a:t>
            </a:r>
            <a:endParaRPr lang="en-AU" altLang="en-US" sz="2800" b="1" dirty="0" smtClean="0">
              <a:ea typeface="ＭＳ Ｐゴシック" pitchFamily="34" charset="-128"/>
            </a:endParaRPr>
          </a:p>
        </p:txBody>
      </p:sp>
    </p:spTree>
    <p:extLst>
      <p:ext uri="{BB962C8B-B14F-4D97-AF65-F5344CB8AC3E}">
        <p14:creationId xmlns:p14="http://schemas.microsoft.com/office/powerpoint/2010/main" val="1147211467"/>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395536" y="1340768"/>
            <a:ext cx="8229600" cy="1512168"/>
          </a:xfrm>
        </p:spPr>
        <p:txBody>
          <a:bodyPr/>
          <a:lstStyle/>
          <a:p>
            <a:pPr marL="0" indent="0">
              <a:buNone/>
            </a:pPr>
            <a:r>
              <a:rPr lang="en-US" altLang="en-US" sz="3200" b="1" dirty="0" smtClean="0">
                <a:ea typeface="ＭＳ Ｐゴシック" pitchFamily="34" charset="-128"/>
              </a:rPr>
              <a:t>Sent by the Lord am I </a:t>
            </a:r>
            <a:endParaRPr lang="en-AU" altLang="en-US" sz="3200" b="1" dirty="0" smtClean="0">
              <a:ea typeface="ＭＳ Ｐゴシック" pitchFamily="34" charset="-128"/>
            </a:endParaRPr>
          </a:p>
          <a:p>
            <a:pPr marL="0" indent="0">
              <a:buNone/>
            </a:pPr>
            <a:r>
              <a:rPr lang="en-US" altLang="en-US" sz="3200" b="1" dirty="0" smtClean="0">
                <a:ea typeface="ＭＳ Ｐゴシック" pitchFamily="34" charset="-128"/>
              </a:rPr>
              <a:t>My hands are ready now </a:t>
            </a:r>
            <a:endParaRPr lang="en-AU" altLang="en-US" sz="3200" b="1" dirty="0" smtClean="0">
              <a:ea typeface="ＭＳ Ｐゴシック" pitchFamily="34" charset="-128"/>
            </a:endParaRPr>
          </a:p>
          <a:p>
            <a:pPr marL="0" indent="0">
              <a:buNone/>
            </a:pPr>
            <a:r>
              <a:rPr lang="en-US" altLang="en-US" sz="3200" b="1" dirty="0" smtClean="0">
                <a:ea typeface="ＭＳ Ｐゴシック" pitchFamily="34" charset="-128"/>
              </a:rPr>
              <a:t>To make the earth the place</a:t>
            </a:r>
            <a:endParaRPr lang="en-AU" altLang="en-US" sz="3200" b="1" dirty="0" smtClean="0">
              <a:ea typeface="ＭＳ Ｐゴシック" pitchFamily="34" charset="-128"/>
            </a:endParaRPr>
          </a:p>
          <a:p>
            <a:pPr marL="0" indent="0">
              <a:buNone/>
            </a:pPr>
            <a:r>
              <a:rPr lang="en-US" altLang="en-US" sz="3200" b="1" dirty="0" smtClean="0">
                <a:ea typeface="ＭＳ Ｐゴシック" pitchFamily="34" charset="-128"/>
              </a:rPr>
              <a:t>In which the Kingdom comes</a:t>
            </a:r>
          </a:p>
          <a:p>
            <a:pPr marL="0" indent="0">
              <a:buNone/>
            </a:pPr>
            <a:r>
              <a:rPr lang="en-US" altLang="en-US" sz="3200" b="1" dirty="0" smtClean="0">
                <a:ea typeface="ＭＳ Ｐゴシック" pitchFamily="34" charset="-128"/>
              </a:rPr>
              <a:t>(Repeat)</a:t>
            </a:r>
            <a:endParaRPr lang="en-AU" altLang="en-US" sz="3200" b="1" dirty="0" smtClean="0">
              <a:ea typeface="ＭＳ Ｐゴシック" pitchFamily="34" charset="-128"/>
            </a:endParaRPr>
          </a:p>
          <a:p>
            <a:pPr>
              <a:buNone/>
            </a:pPr>
            <a:r>
              <a:rPr lang="en-AU" sz="3200" b="1" dirty="0" smtClean="0"/>
              <a:t> </a:t>
            </a:r>
            <a:endParaRPr lang="en-AU" sz="3200" dirty="0"/>
          </a:p>
        </p:txBody>
      </p:sp>
    </p:spTree>
    <p:extLst>
      <p:ext uri="{BB962C8B-B14F-4D97-AF65-F5344CB8AC3E}">
        <p14:creationId xmlns:p14="http://schemas.microsoft.com/office/powerpoint/2010/main" val="205558863"/>
      </p:ext>
    </p:extLst>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323528" y="476672"/>
            <a:ext cx="8229600" cy="1512168"/>
          </a:xfrm>
        </p:spPr>
        <p:txBody>
          <a:bodyPr/>
          <a:lstStyle/>
          <a:p>
            <a:pPr>
              <a:buNone/>
            </a:pPr>
            <a:r>
              <a:rPr lang="en-US" altLang="en-US" sz="2800" b="1" dirty="0" smtClean="0">
                <a:ea typeface="ＭＳ Ｐゴシック" pitchFamily="34" charset="-128"/>
              </a:rPr>
              <a:t>The angels cannot change</a:t>
            </a:r>
            <a:endParaRPr lang="en-AU" altLang="en-US" sz="2800" b="1" dirty="0" smtClean="0">
              <a:ea typeface="ＭＳ Ｐゴシック" pitchFamily="34" charset="-128"/>
            </a:endParaRPr>
          </a:p>
          <a:p>
            <a:pPr>
              <a:buNone/>
            </a:pPr>
            <a:r>
              <a:rPr lang="en-US" altLang="en-US" sz="2800" b="1" dirty="0" smtClean="0">
                <a:ea typeface="ＭＳ Ｐゴシック" pitchFamily="34" charset="-128"/>
              </a:rPr>
              <a:t>A world of hurt and pain</a:t>
            </a:r>
            <a:endParaRPr lang="en-AU" altLang="en-US" sz="2800" b="1" dirty="0" smtClean="0">
              <a:ea typeface="ＭＳ Ｐゴシック" pitchFamily="34" charset="-128"/>
            </a:endParaRPr>
          </a:p>
          <a:p>
            <a:pPr>
              <a:buNone/>
            </a:pPr>
            <a:r>
              <a:rPr lang="en-US" altLang="en-US" sz="2800" b="1" dirty="0" smtClean="0">
                <a:ea typeface="ＭＳ Ｐゴシック" pitchFamily="34" charset="-128"/>
              </a:rPr>
              <a:t>Into a world of love </a:t>
            </a:r>
            <a:endParaRPr lang="en-AU" altLang="en-US" sz="2800" b="1" dirty="0" smtClean="0">
              <a:ea typeface="ＭＳ Ｐゴシック" pitchFamily="34" charset="-128"/>
            </a:endParaRPr>
          </a:p>
          <a:p>
            <a:pPr>
              <a:buNone/>
            </a:pPr>
            <a:r>
              <a:rPr lang="en-US" altLang="en-US" sz="2800" b="1" dirty="0" smtClean="0">
                <a:ea typeface="ＭＳ Ｐゴシック" pitchFamily="34" charset="-128"/>
              </a:rPr>
              <a:t>Of justice and of peace.</a:t>
            </a:r>
            <a:endParaRPr lang="en-AU" altLang="en-US" sz="2800" b="1" dirty="0" smtClean="0">
              <a:ea typeface="ＭＳ Ｐゴシック" pitchFamily="34" charset="-128"/>
            </a:endParaRPr>
          </a:p>
          <a:p>
            <a:pPr>
              <a:buNone/>
            </a:pPr>
            <a:r>
              <a:rPr lang="en-US" altLang="en-US" sz="2800" b="1" dirty="0" smtClean="0">
                <a:ea typeface="ＭＳ Ｐゴシック" pitchFamily="34" charset="-128"/>
              </a:rPr>
              <a:t>The task is mine to do</a:t>
            </a:r>
            <a:endParaRPr lang="en-AU" altLang="en-US" sz="2800" b="1" dirty="0" smtClean="0">
              <a:ea typeface="ＭＳ Ｐゴシック" pitchFamily="34" charset="-128"/>
            </a:endParaRPr>
          </a:p>
          <a:p>
            <a:pPr>
              <a:buNone/>
            </a:pPr>
            <a:r>
              <a:rPr lang="en-US" altLang="en-US" sz="2800" b="1" dirty="0" smtClean="0">
                <a:ea typeface="ＭＳ Ｐゴシック" pitchFamily="34" charset="-128"/>
              </a:rPr>
              <a:t>To set it really free </a:t>
            </a:r>
            <a:endParaRPr lang="en-AU" altLang="en-US" sz="2800" b="1" dirty="0" smtClean="0">
              <a:ea typeface="ＭＳ Ｐゴシック" pitchFamily="34" charset="-128"/>
            </a:endParaRPr>
          </a:p>
          <a:p>
            <a:pPr>
              <a:buNone/>
            </a:pPr>
            <a:r>
              <a:rPr lang="en-US" altLang="en-US" sz="2800" b="1" dirty="0" smtClean="0">
                <a:ea typeface="ＭＳ Ｐゴシック" pitchFamily="34" charset="-128"/>
              </a:rPr>
              <a:t>O, Help me to obey</a:t>
            </a:r>
            <a:endParaRPr lang="en-AU" altLang="en-US" sz="2800" b="1" dirty="0" smtClean="0">
              <a:ea typeface="ＭＳ Ｐゴシック" pitchFamily="34" charset="-128"/>
            </a:endParaRPr>
          </a:p>
          <a:p>
            <a:pPr>
              <a:buNone/>
            </a:pPr>
            <a:r>
              <a:rPr lang="en-US" altLang="en-US" sz="2800" b="1" dirty="0" smtClean="0">
                <a:ea typeface="ＭＳ Ｐゴシック" pitchFamily="34" charset="-128"/>
              </a:rPr>
              <a:t>Help me to do your will.</a:t>
            </a:r>
            <a:endParaRPr lang="en-AU" altLang="en-US" sz="2800" b="1" dirty="0" smtClean="0">
              <a:ea typeface="ＭＳ Ｐゴシック" pitchFamily="34" charset="-128"/>
            </a:endParaRPr>
          </a:p>
        </p:txBody>
      </p:sp>
    </p:spTree>
    <p:extLst>
      <p:ext uri="{BB962C8B-B14F-4D97-AF65-F5344CB8AC3E}">
        <p14:creationId xmlns:p14="http://schemas.microsoft.com/office/powerpoint/2010/main" val="2939374923"/>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395536" y="1340768"/>
            <a:ext cx="8229600" cy="1512168"/>
          </a:xfrm>
        </p:spPr>
        <p:txBody>
          <a:bodyPr/>
          <a:lstStyle/>
          <a:p>
            <a:pPr marL="0" indent="0">
              <a:buNone/>
            </a:pPr>
            <a:r>
              <a:rPr lang="en-US" altLang="en-US" sz="3200" b="1" dirty="0" smtClean="0">
                <a:ea typeface="ＭＳ Ｐゴシック" pitchFamily="34" charset="-128"/>
              </a:rPr>
              <a:t>Sent by the Lord am I </a:t>
            </a:r>
            <a:endParaRPr lang="en-AU" altLang="en-US" sz="3200" b="1" dirty="0" smtClean="0">
              <a:ea typeface="ＭＳ Ｐゴシック" pitchFamily="34" charset="-128"/>
            </a:endParaRPr>
          </a:p>
          <a:p>
            <a:pPr marL="0" indent="0">
              <a:buNone/>
            </a:pPr>
            <a:r>
              <a:rPr lang="en-US" altLang="en-US" sz="3200" b="1" dirty="0" smtClean="0">
                <a:ea typeface="ＭＳ Ｐゴシック" pitchFamily="34" charset="-128"/>
              </a:rPr>
              <a:t>My hands are ready now </a:t>
            </a:r>
            <a:endParaRPr lang="en-AU" altLang="en-US" sz="3200" b="1" dirty="0" smtClean="0">
              <a:ea typeface="ＭＳ Ｐゴシック" pitchFamily="34" charset="-128"/>
            </a:endParaRPr>
          </a:p>
          <a:p>
            <a:pPr marL="0" indent="0">
              <a:buNone/>
            </a:pPr>
            <a:r>
              <a:rPr lang="en-US" altLang="en-US" sz="3200" b="1" dirty="0" smtClean="0">
                <a:ea typeface="ＭＳ Ｐゴシック" pitchFamily="34" charset="-128"/>
              </a:rPr>
              <a:t>To make the earth the place</a:t>
            </a:r>
            <a:endParaRPr lang="en-AU" altLang="en-US" sz="3200" b="1" dirty="0" smtClean="0">
              <a:ea typeface="ＭＳ Ｐゴシック" pitchFamily="34" charset="-128"/>
            </a:endParaRPr>
          </a:p>
          <a:p>
            <a:pPr marL="0" indent="0">
              <a:buNone/>
            </a:pPr>
            <a:r>
              <a:rPr lang="en-US" altLang="en-US" sz="3200" b="1" dirty="0" smtClean="0">
                <a:ea typeface="ＭＳ Ｐゴシック" pitchFamily="34" charset="-128"/>
              </a:rPr>
              <a:t>In which the Kingdom comes</a:t>
            </a:r>
          </a:p>
          <a:p>
            <a:pPr marL="0" indent="0">
              <a:buNone/>
            </a:pPr>
            <a:r>
              <a:rPr lang="en-US" altLang="en-US" sz="3200" b="1" dirty="0" smtClean="0">
                <a:ea typeface="ＭＳ Ｐゴシック" pitchFamily="34" charset="-128"/>
              </a:rPr>
              <a:t>(Repeat)</a:t>
            </a:r>
            <a:endParaRPr lang="en-AU" altLang="en-US" sz="3200" b="1" dirty="0" smtClean="0">
              <a:ea typeface="ＭＳ Ｐゴシック" pitchFamily="34" charset="-128"/>
            </a:endParaRPr>
          </a:p>
          <a:p>
            <a:pPr>
              <a:buNone/>
            </a:pPr>
            <a:r>
              <a:rPr lang="en-AU" sz="3200" b="1" dirty="0" smtClean="0"/>
              <a:t> </a:t>
            </a:r>
            <a:endParaRPr lang="en-AU" sz="3200" dirty="0"/>
          </a:p>
        </p:txBody>
      </p:sp>
    </p:spTree>
    <p:extLst>
      <p:ext uri="{BB962C8B-B14F-4D97-AF65-F5344CB8AC3E}">
        <p14:creationId xmlns:p14="http://schemas.microsoft.com/office/powerpoint/2010/main" val="374013982"/>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7544" y="116632"/>
            <a:ext cx="8229600" cy="784225"/>
          </a:xfrm>
        </p:spPr>
        <p:txBody>
          <a:bodyPr/>
          <a:lstStyle/>
          <a:p>
            <a:r>
              <a:rPr lang="en-AU" dirty="0" smtClean="0"/>
              <a:t>Closing Prayer</a:t>
            </a:r>
            <a:endParaRPr lang="en-AU" dirty="0"/>
          </a:p>
        </p:txBody>
      </p:sp>
      <p:sp>
        <p:nvSpPr>
          <p:cNvPr id="7171" name="Rectangle 3"/>
          <p:cNvSpPr>
            <a:spLocks noGrp="1" noChangeArrowheads="1"/>
          </p:cNvSpPr>
          <p:nvPr>
            <p:ph idx="1"/>
          </p:nvPr>
        </p:nvSpPr>
        <p:spPr>
          <a:xfrm>
            <a:off x="467544" y="764704"/>
            <a:ext cx="8229600" cy="4888830"/>
          </a:xfrm>
        </p:spPr>
        <p:txBody>
          <a:bodyPr/>
          <a:lstStyle/>
          <a:p>
            <a:pPr>
              <a:buNone/>
            </a:pPr>
            <a:r>
              <a:rPr lang="en-AU" sz="2400" b="1" dirty="0"/>
              <a:t>Leader: </a:t>
            </a:r>
            <a:r>
              <a:rPr lang="en-AU" sz="2400" dirty="0"/>
              <a:t>As we come to the end of our conference let us gather, united in heart and voice as we pray…</a:t>
            </a:r>
          </a:p>
          <a:p>
            <a:pPr>
              <a:buNone/>
            </a:pPr>
            <a:r>
              <a:rPr lang="en-AU" sz="2400" dirty="0"/>
              <a:t>We are among your called.</a:t>
            </a:r>
          </a:p>
          <a:p>
            <a:pPr>
              <a:buNone/>
            </a:pPr>
            <a:r>
              <a:rPr lang="en-AU" sz="2400" b="1" dirty="0"/>
              <a:t>All: 	We have heard and answered your summons</a:t>
            </a:r>
            <a:r>
              <a:rPr lang="en-AU" sz="2400" b="1" dirty="0" smtClean="0"/>
              <a:t>.</a:t>
            </a:r>
            <a:endParaRPr lang="en-AU" sz="2400" b="1" dirty="0"/>
          </a:p>
          <a:p>
            <a:pPr>
              <a:buNone/>
            </a:pPr>
            <a:r>
              <a:rPr lang="en-AU" sz="2400" b="1" dirty="0"/>
              <a:t>Leader: </a:t>
            </a:r>
            <a:r>
              <a:rPr lang="en-AU" sz="2400" dirty="0"/>
              <a:t>You have addressed us in the deep places of our lives.</a:t>
            </a:r>
          </a:p>
          <a:p>
            <a:pPr>
              <a:buNone/>
            </a:pPr>
            <a:r>
              <a:rPr lang="en-AU" sz="2400" b="1" dirty="0"/>
              <a:t>All: 	We have heard and answered your summons</a:t>
            </a:r>
            <a:r>
              <a:rPr lang="en-AU" sz="2400" b="1" dirty="0" smtClean="0"/>
              <a:t>.</a:t>
            </a:r>
            <a:endParaRPr lang="en-AU" sz="2400" b="1" dirty="0"/>
          </a:p>
          <a:p>
            <a:pPr>
              <a:buNone/>
            </a:pPr>
            <a:r>
              <a:rPr lang="en-AU" sz="2400" b="1" dirty="0"/>
              <a:t>Leader: </a:t>
            </a:r>
            <a:r>
              <a:rPr lang="en-AU" sz="2400" dirty="0"/>
              <a:t>You have called us beyond our comfort zones.</a:t>
            </a:r>
          </a:p>
          <a:p>
            <a:pPr>
              <a:buNone/>
            </a:pPr>
            <a:r>
              <a:rPr lang="en-AU" sz="2400" b="1" dirty="0"/>
              <a:t>All: 	We thank you for the call, for the burden of that </a:t>
            </a:r>
            <a:r>
              <a:rPr lang="en-AU" sz="2400" b="1" dirty="0" smtClean="0"/>
              <a:t>call, for </a:t>
            </a:r>
            <a:r>
              <a:rPr lang="en-AU" sz="2400" b="1" dirty="0"/>
              <a:t>the risk that goes with it, for the joy of words given us by your growing </a:t>
            </a:r>
            <a:r>
              <a:rPr lang="en-AU" sz="2400" b="1" dirty="0" smtClean="0"/>
              <a:t>spirit and </a:t>
            </a:r>
            <a:r>
              <a:rPr lang="en-AU" sz="2400" b="1" dirty="0"/>
              <a:t>for the newness that comes from our word.</a:t>
            </a:r>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323528" y="476672"/>
            <a:ext cx="8229600" cy="1512168"/>
          </a:xfrm>
        </p:spPr>
        <p:txBody>
          <a:bodyPr/>
          <a:lstStyle/>
          <a:p>
            <a:pPr>
              <a:buNone/>
            </a:pPr>
            <a:r>
              <a:rPr lang="en-US" altLang="en-US" sz="2800" b="1" dirty="0" smtClean="0">
                <a:ea typeface="ＭＳ Ｐゴシック" pitchFamily="34" charset="-128"/>
              </a:rPr>
              <a:t>The angels cannot change</a:t>
            </a:r>
            <a:endParaRPr lang="en-AU" altLang="en-US" sz="2800" b="1" dirty="0" smtClean="0">
              <a:ea typeface="ＭＳ Ｐゴシック" pitchFamily="34" charset="-128"/>
            </a:endParaRPr>
          </a:p>
          <a:p>
            <a:pPr>
              <a:buNone/>
            </a:pPr>
            <a:r>
              <a:rPr lang="en-US" altLang="en-US" sz="2800" b="1" dirty="0" smtClean="0">
                <a:ea typeface="ＭＳ Ｐゴシック" pitchFamily="34" charset="-128"/>
              </a:rPr>
              <a:t>A world of hurt and pain</a:t>
            </a:r>
            <a:endParaRPr lang="en-AU" altLang="en-US" sz="2800" b="1" dirty="0" smtClean="0">
              <a:ea typeface="ＭＳ Ｐゴシック" pitchFamily="34" charset="-128"/>
            </a:endParaRPr>
          </a:p>
          <a:p>
            <a:pPr>
              <a:buNone/>
            </a:pPr>
            <a:r>
              <a:rPr lang="en-US" altLang="en-US" sz="2800" b="1" dirty="0" smtClean="0">
                <a:ea typeface="ＭＳ Ｐゴシック" pitchFamily="34" charset="-128"/>
              </a:rPr>
              <a:t>Into a world of love </a:t>
            </a:r>
            <a:endParaRPr lang="en-AU" altLang="en-US" sz="2800" b="1" dirty="0" smtClean="0">
              <a:ea typeface="ＭＳ Ｐゴシック" pitchFamily="34" charset="-128"/>
            </a:endParaRPr>
          </a:p>
          <a:p>
            <a:pPr>
              <a:buNone/>
            </a:pPr>
            <a:r>
              <a:rPr lang="en-US" altLang="en-US" sz="2800" b="1" dirty="0" smtClean="0">
                <a:ea typeface="ＭＳ Ｐゴシック" pitchFamily="34" charset="-128"/>
              </a:rPr>
              <a:t>Of justice and of peace.</a:t>
            </a:r>
            <a:endParaRPr lang="en-AU" altLang="en-US" sz="2800" b="1" dirty="0" smtClean="0">
              <a:ea typeface="ＭＳ Ｐゴシック" pitchFamily="34" charset="-128"/>
            </a:endParaRPr>
          </a:p>
          <a:p>
            <a:pPr>
              <a:buNone/>
            </a:pPr>
            <a:r>
              <a:rPr lang="en-US" altLang="en-US" sz="2800" b="1" dirty="0" smtClean="0">
                <a:ea typeface="ＭＳ Ｐゴシック" pitchFamily="34" charset="-128"/>
              </a:rPr>
              <a:t>The task is mine to do</a:t>
            </a:r>
            <a:endParaRPr lang="en-AU" altLang="en-US" sz="2800" b="1" dirty="0" smtClean="0">
              <a:ea typeface="ＭＳ Ｐゴシック" pitchFamily="34" charset="-128"/>
            </a:endParaRPr>
          </a:p>
          <a:p>
            <a:pPr>
              <a:buNone/>
            </a:pPr>
            <a:r>
              <a:rPr lang="en-US" altLang="en-US" sz="2800" b="1" dirty="0" smtClean="0">
                <a:ea typeface="ＭＳ Ｐゴシック" pitchFamily="34" charset="-128"/>
              </a:rPr>
              <a:t>To set it really free </a:t>
            </a:r>
            <a:endParaRPr lang="en-AU" altLang="en-US" sz="2800" b="1" dirty="0" smtClean="0">
              <a:ea typeface="ＭＳ Ｐゴシック" pitchFamily="34" charset="-128"/>
            </a:endParaRPr>
          </a:p>
          <a:p>
            <a:pPr>
              <a:buNone/>
            </a:pPr>
            <a:r>
              <a:rPr lang="en-US" altLang="en-US" sz="2800" b="1" dirty="0" smtClean="0">
                <a:ea typeface="ＭＳ Ｐゴシック" pitchFamily="34" charset="-128"/>
              </a:rPr>
              <a:t>O, Help me to obey</a:t>
            </a:r>
            <a:endParaRPr lang="en-AU" altLang="en-US" sz="2800" b="1" dirty="0" smtClean="0">
              <a:ea typeface="ＭＳ Ｐゴシック" pitchFamily="34" charset="-128"/>
            </a:endParaRPr>
          </a:p>
          <a:p>
            <a:pPr>
              <a:buNone/>
            </a:pPr>
            <a:r>
              <a:rPr lang="en-US" altLang="en-US" sz="2800" b="1" dirty="0" smtClean="0">
                <a:ea typeface="ＭＳ Ｐゴシック" pitchFamily="34" charset="-128"/>
              </a:rPr>
              <a:t>Help me to do your will.</a:t>
            </a:r>
            <a:endParaRPr lang="en-AU" altLang="en-US" sz="2800" b="1" dirty="0" smtClean="0">
              <a:ea typeface="ＭＳ Ｐゴシック" pitchFamily="34" charset="-128"/>
            </a:endParaRPr>
          </a:p>
        </p:txBody>
      </p:sp>
    </p:spTree>
    <p:extLst>
      <p:ext uri="{BB962C8B-B14F-4D97-AF65-F5344CB8AC3E}">
        <p14:creationId xmlns:p14="http://schemas.microsoft.com/office/powerpoint/2010/main" val="3347736295"/>
      </p:ext>
    </p:extLst>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473075"/>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467544" y="548680"/>
            <a:ext cx="8229600" cy="4744814"/>
          </a:xfrm>
        </p:spPr>
        <p:txBody>
          <a:bodyPr/>
          <a:lstStyle/>
          <a:p>
            <a:pPr>
              <a:buNone/>
            </a:pPr>
            <a:r>
              <a:rPr lang="en-AU" sz="2400" b="1" dirty="0"/>
              <a:t>Leader: </a:t>
            </a:r>
            <a:r>
              <a:rPr lang="en-AU" sz="2400" dirty="0"/>
              <a:t>We gather as a community of faith, called to be missionary disciples, to be agents for transformation. </a:t>
            </a:r>
          </a:p>
          <a:p>
            <a:pPr>
              <a:buNone/>
            </a:pPr>
            <a:r>
              <a:rPr lang="en-AU" sz="2400" dirty="0" smtClean="0"/>
              <a:t>We pray: God </a:t>
            </a:r>
            <a:r>
              <a:rPr lang="en-AU" sz="2400" dirty="0"/>
              <a:t>of Joy,</a:t>
            </a:r>
          </a:p>
          <a:p>
            <a:pPr>
              <a:buNone/>
            </a:pPr>
            <a:r>
              <a:rPr lang="en-AU" sz="2400" dirty="0"/>
              <a:t>Over these past days we have gathered in your name to reflect upon the joy of your Gospel and what it means for us as we share your Word and engage in the field of your mission. May we take seriously this mission to transform the world and herald a new humanity of love and fellowship, justice and peace, freedom and wholeness, solidarity and sharing, together with all people and all of creation. </a:t>
            </a:r>
          </a:p>
          <a:p>
            <a:pPr>
              <a:buNone/>
            </a:pPr>
            <a:r>
              <a:rPr lang="en-AU" sz="2400" dirty="0"/>
              <a:t>May our communities be a sign and witness to this mission. </a:t>
            </a: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467544" y="548680"/>
            <a:ext cx="8229600" cy="4744814"/>
          </a:xfrm>
        </p:spPr>
        <p:txBody>
          <a:bodyPr/>
          <a:lstStyle/>
          <a:p>
            <a:pPr>
              <a:buNone/>
            </a:pPr>
            <a:r>
              <a:rPr lang="en-AU" sz="2400" b="1" dirty="0"/>
              <a:t>All: We thank you for the many gifts you have given us. Be with us as we journey from this place and move back to our places of work. Guide us and renew us as we endeavour to build your kingdom and seek to share the joy of the Gospel to others.</a:t>
            </a:r>
          </a:p>
          <a:p>
            <a:pPr>
              <a:buNone/>
            </a:pPr>
            <a:endParaRPr lang="en-AU" sz="2400" b="1" dirty="0" smtClean="0"/>
          </a:p>
          <a:p>
            <a:pPr>
              <a:buNone/>
            </a:pPr>
            <a:r>
              <a:rPr lang="en-AU" sz="2400" b="1" dirty="0" smtClean="0"/>
              <a:t>We </a:t>
            </a:r>
            <a:r>
              <a:rPr lang="en-AU" sz="2400" b="1" dirty="0"/>
              <a:t>ask this in the name of Jesus Christ, who lives and reigns with you and the Holy Spirit, one God, forever and ever. Amen</a:t>
            </a:r>
          </a:p>
        </p:txBody>
      </p:sp>
    </p:spTree>
    <p:extLst>
      <p:ext uri="{BB962C8B-B14F-4D97-AF65-F5344CB8AC3E}">
        <p14:creationId xmlns:p14="http://schemas.microsoft.com/office/powerpoint/2010/main" val="4272255707"/>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39552" y="2564904"/>
            <a:ext cx="8229600" cy="784225"/>
          </a:xfrm>
        </p:spPr>
        <p:txBody>
          <a:bodyPr/>
          <a:lstStyle/>
          <a:p>
            <a:pPr algn="ctr"/>
            <a:r>
              <a:rPr lang="en-AU" dirty="0" smtClean="0"/>
              <a:t>Commissioning with Crosses</a:t>
            </a:r>
            <a:endParaRPr lang="en-AU" dirty="0"/>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AU" altLang="en-US" sz="4000" dirty="0" smtClean="0">
                <a:solidFill>
                  <a:srgbClr val="FF0000"/>
                </a:solidFill>
                <a:ea typeface="ＭＳ Ｐゴシック" pitchFamily="34" charset="-128"/>
              </a:rPr>
              <a:t>The Aboriginal Our Father</a:t>
            </a:r>
            <a:endParaRPr lang="en-AU" altLang="en-US" sz="3600" dirty="0">
              <a:solidFill>
                <a:srgbClr val="FF0000"/>
              </a:solidFill>
            </a:endParaRPr>
          </a:p>
        </p:txBody>
      </p:sp>
      <p:sp>
        <p:nvSpPr>
          <p:cNvPr id="7171" name="Rectangle 3"/>
          <p:cNvSpPr>
            <a:spLocks noGrp="1" noChangeArrowheads="1"/>
          </p:cNvSpPr>
          <p:nvPr>
            <p:ph idx="1"/>
          </p:nvPr>
        </p:nvSpPr>
        <p:spPr>
          <a:xfrm>
            <a:off x="395536" y="1052736"/>
            <a:ext cx="8229600" cy="1512168"/>
          </a:xfrm>
        </p:spPr>
        <p:txBody>
          <a:bodyPr/>
          <a:lstStyle/>
          <a:p>
            <a:pPr>
              <a:buNone/>
            </a:pPr>
            <a:r>
              <a:rPr lang="en-AU" sz="3200" b="1" dirty="0" smtClean="0"/>
              <a:t>You are our Father, You live in heaven</a:t>
            </a:r>
            <a:br>
              <a:rPr lang="en-AU" sz="3200" b="1" dirty="0" smtClean="0"/>
            </a:br>
            <a:r>
              <a:rPr lang="en-AU" sz="3200" b="1" dirty="0" smtClean="0"/>
              <a:t>We talk to you, Father you are good.</a:t>
            </a:r>
            <a:br>
              <a:rPr lang="en-AU" sz="3200" b="1" dirty="0" smtClean="0"/>
            </a:br>
            <a:r>
              <a:rPr lang="en-AU" sz="3200" b="1" dirty="0" smtClean="0"/>
              <a:t>You are our father, You live in heaven</a:t>
            </a:r>
            <a:br>
              <a:rPr lang="en-AU" sz="3200" b="1" dirty="0" smtClean="0"/>
            </a:br>
            <a:r>
              <a:rPr lang="en-AU" sz="3200" b="1" dirty="0" smtClean="0"/>
              <a:t>We talk to you, Father you are good.</a:t>
            </a:r>
            <a:endParaRPr lang="en-AU" sz="3200" dirty="0" smtClean="0"/>
          </a:p>
          <a:p>
            <a:pPr>
              <a:buNone/>
            </a:pPr>
            <a:r>
              <a:rPr lang="en-AU" sz="3200" b="1" dirty="0" smtClean="0"/>
              <a:t>We believe your word Father </a:t>
            </a:r>
            <a:r>
              <a:rPr lang="en-AU" sz="3200" dirty="0" smtClean="0"/>
              <a:t/>
            </a:r>
            <a:br>
              <a:rPr lang="en-AU" sz="3200" dirty="0" smtClean="0"/>
            </a:br>
            <a:r>
              <a:rPr lang="en-AU" sz="3200" b="1" dirty="0" smtClean="0"/>
              <a:t>We your children, give us bread today </a:t>
            </a:r>
            <a:r>
              <a:rPr lang="en-AU" sz="3200" dirty="0" smtClean="0"/>
              <a:t/>
            </a:r>
            <a:br>
              <a:rPr lang="en-AU" sz="3200" dirty="0" smtClean="0"/>
            </a:br>
            <a:r>
              <a:rPr lang="en-AU" sz="3200" b="1" dirty="0" smtClean="0"/>
              <a:t>We believe your word Father</a:t>
            </a:r>
            <a:r>
              <a:rPr lang="en-AU" sz="3200" dirty="0" smtClean="0"/>
              <a:t/>
            </a:r>
            <a:br>
              <a:rPr lang="en-AU" sz="3200" dirty="0" smtClean="0"/>
            </a:br>
            <a:r>
              <a:rPr lang="en-AU" sz="3200" b="1" dirty="0" smtClean="0"/>
              <a:t>We your children, give us bread today. </a:t>
            </a:r>
            <a:endParaRPr lang="en-AU" sz="3200" dirty="0"/>
          </a:p>
        </p:txBody>
      </p:sp>
    </p:spTree>
    <p:extLst>
      <p:ext uri="{BB962C8B-B14F-4D97-AF65-F5344CB8AC3E}">
        <p14:creationId xmlns:p14="http://schemas.microsoft.com/office/powerpoint/2010/main" val="2987101539"/>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395536" y="1052736"/>
            <a:ext cx="8229600" cy="1512168"/>
          </a:xfrm>
        </p:spPr>
        <p:txBody>
          <a:bodyPr/>
          <a:lstStyle/>
          <a:p>
            <a:pPr>
              <a:buNone/>
            </a:pPr>
            <a:r>
              <a:rPr lang="en-AU" sz="3200" b="1" dirty="0" smtClean="0"/>
              <a:t>We have done wrong, we are sorry.</a:t>
            </a:r>
            <a:r>
              <a:rPr lang="en-AU" sz="3200" dirty="0" smtClean="0"/>
              <a:t/>
            </a:r>
            <a:br>
              <a:rPr lang="en-AU" sz="3200" dirty="0" smtClean="0"/>
            </a:br>
            <a:r>
              <a:rPr lang="en-AU" sz="3200" b="1" dirty="0" smtClean="0"/>
              <a:t>Help us Father, not to sin again.</a:t>
            </a:r>
            <a:r>
              <a:rPr lang="en-AU" sz="3200" dirty="0" smtClean="0"/>
              <a:t/>
            </a:r>
            <a:br>
              <a:rPr lang="en-AU" sz="3200" dirty="0" smtClean="0"/>
            </a:br>
            <a:r>
              <a:rPr lang="en-AU" sz="3200" b="1" dirty="0" smtClean="0"/>
              <a:t>We have done wrong , we are sorry</a:t>
            </a:r>
            <a:r>
              <a:rPr lang="en-AU" sz="3200" dirty="0" smtClean="0"/>
              <a:t/>
            </a:r>
            <a:br>
              <a:rPr lang="en-AU" sz="3200" dirty="0" smtClean="0"/>
            </a:br>
            <a:r>
              <a:rPr lang="en-AU" sz="3200" b="1" dirty="0" smtClean="0"/>
              <a:t>Help us Father not to sin again.</a:t>
            </a:r>
            <a:endParaRPr lang="en-AU" sz="3200" dirty="0" smtClean="0"/>
          </a:p>
          <a:p>
            <a:pPr>
              <a:buNone/>
            </a:pPr>
            <a:r>
              <a:rPr lang="en-AU" sz="3200" b="1" dirty="0" smtClean="0"/>
              <a:t>Others have done wrong to us </a:t>
            </a:r>
            <a:r>
              <a:rPr lang="en-AU" sz="3200" dirty="0" smtClean="0"/>
              <a:t/>
            </a:r>
            <a:br>
              <a:rPr lang="en-AU" sz="3200" dirty="0" smtClean="0"/>
            </a:br>
            <a:r>
              <a:rPr lang="en-AU" sz="3200" b="1" dirty="0" smtClean="0"/>
              <a:t>And we are sorry for them Father today</a:t>
            </a:r>
            <a:r>
              <a:rPr lang="en-AU" sz="3200" dirty="0" smtClean="0"/>
              <a:t/>
            </a:r>
            <a:br>
              <a:rPr lang="en-AU" sz="3200" dirty="0" smtClean="0"/>
            </a:br>
            <a:r>
              <a:rPr lang="en-AU" sz="3200" b="1" dirty="0" smtClean="0"/>
              <a:t>Others have done wrong to us</a:t>
            </a:r>
            <a:r>
              <a:rPr lang="en-AU" sz="3200" dirty="0" smtClean="0"/>
              <a:t/>
            </a:r>
            <a:br>
              <a:rPr lang="en-AU" sz="3200" dirty="0" smtClean="0"/>
            </a:br>
            <a:r>
              <a:rPr lang="en-AU" sz="3200" b="1" dirty="0" smtClean="0"/>
              <a:t>And we are sorry for them Father today.</a:t>
            </a:r>
            <a:endParaRPr lang="en-AU" sz="3200" dirty="0"/>
          </a:p>
        </p:txBody>
      </p:sp>
    </p:spTree>
    <p:extLst>
      <p:ext uri="{BB962C8B-B14F-4D97-AF65-F5344CB8AC3E}">
        <p14:creationId xmlns:p14="http://schemas.microsoft.com/office/powerpoint/2010/main" val="3404562139"/>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395536" y="1052736"/>
            <a:ext cx="8229600" cy="1512168"/>
          </a:xfrm>
        </p:spPr>
        <p:txBody>
          <a:bodyPr/>
          <a:lstStyle/>
          <a:p>
            <a:pPr>
              <a:buNone/>
            </a:pPr>
            <a:r>
              <a:rPr lang="en-AU" sz="3200" b="1" dirty="0" smtClean="0"/>
              <a:t>Stop us from doing wrong Father, </a:t>
            </a:r>
            <a:r>
              <a:rPr lang="en-AU" sz="3200" dirty="0" smtClean="0"/>
              <a:t/>
            </a:r>
            <a:br>
              <a:rPr lang="en-AU" sz="3200" dirty="0" smtClean="0"/>
            </a:br>
            <a:r>
              <a:rPr lang="en-AU" sz="3200" b="1" dirty="0" smtClean="0"/>
              <a:t>Save us all from the evil one</a:t>
            </a:r>
            <a:r>
              <a:rPr lang="en-AU" sz="3200" dirty="0" smtClean="0"/>
              <a:t/>
            </a:r>
            <a:br>
              <a:rPr lang="en-AU" sz="3200" dirty="0" smtClean="0"/>
            </a:br>
            <a:r>
              <a:rPr lang="en-AU" sz="3200" b="1" dirty="0" smtClean="0"/>
              <a:t>Stop us from doing wrong Father</a:t>
            </a:r>
            <a:r>
              <a:rPr lang="en-AU" sz="3200" dirty="0" smtClean="0"/>
              <a:t/>
            </a:r>
            <a:br>
              <a:rPr lang="en-AU" sz="3200" dirty="0" smtClean="0"/>
            </a:br>
            <a:r>
              <a:rPr lang="en-AU" sz="3200" b="1" dirty="0" smtClean="0"/>
              <a:t>Save us all from the evil one. </a:t>
            </a:r>
            <a:endParaRPr lang="en-AU" sz="3200" dirty="0" smtClean="0"/>
          </a:p>
          <a:p>
            <a:pPr>
              <a:buNone/>
            </a:pPr>
            <a:r>
              <a:rPr lang="en-AU" sz="3200" b="1" dirty="0" smtClean="0"/>
              <a:t>You are our Father, you live in heaven</a:t>
            </a:r>
            <a:r>
              <a:rPr lang="en-AU" sz="3200" dirty="0" smtClean="0"/>
              <a:t/>
            </a:r>
            <a:br>
              <a:rPr lang="en-AU" sz="3200" dirty="0" smtClean="0"/>
            </a:br>
            <a:r>
              <a:rPr lang="en-AU" sz="3200" b="1" dirty="0" smtClean="0"/>
              <a:t>We talk to you Father you are good.</a:t>
            </a:r>
            <a:r>
              <a:rPr lang="en-AU" sz="3200" dirty="0" smtClean="0"/>
              <a:t/>
            </a:r>
            <a:br>
              <a:rPr lang="en-AU" sz="3200" dirty="0" smtClean="0"/>
            </a:br>
            <a:r>
              <a:rPr lang="en-AU" sz="3200" b="1" dirty="0" smtClean="0"/>
              <a:t>You are our Father, You live in heaven </a:t>
            </a:r>
            <a:r>
              <a:rPr lang="en-AU" sz="3200" dirty="0" smtClean="0"/>
              <a:t/>
            </a:r>
            <a:br>
              <a:rPr lang="en-AU" sz="3200" dirty="0" smtClean="0"/>
            </a:br>
            <a:r>
              <a:rPr lang="en-AU" sz="3200" b="1" dirty="0" smtClean="0"/>
              <a:t>We talk to you Father you or good.</a:t>
            </a:r>
            <a:endParaRPr lang="en-AU" sz="3200" dirty="0"/>
          </a:p>
        </p:txBody>
      </p:sp>
    </p:spTree>
    <p:extLst>
      <p:ext uri="{BB962C8B-B14F-4D97-AF65-F5344CB8AC3E}">
        <p14:creationId xmlns:p14="http://schemas.microsoft.com/office/powerpoint/2010/main" val="553765438"/>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7544" y="116632"/>
            <a:ext cx="8229600" cy="784225"/>
          </a:xfrm>
        </p:spPr>
        <p:txBody>
          <a:bodyPr/>
          <a:lstStyle/>
          <a:p>
            <a:pPr algn="ctr"/>
            <a:r>
              <a:rPr lang="en-AU" dirty="0" smtClean="0"/>
              <a:t>Blessing and Sending Forth</a:t>
            </a:r>
            <a:endParaRPr lang="en-AU" dirty="0"/>
          </a:p>
        </p:txBody>
      </p:sp>
      <p:pic>
        <p:nvPicPr>
          <p:cNvPr id="1026" name="Picture 2" descr="Romero icon">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361046">
            <a:off x="2919250" y="1045069"/>
            <a:ext cx="3496541" cy="43706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CAMI Conference 2015 Powerpoint">
  <a:themeElements>
    <a:clrScheme name="CAMI Conference">
      <a:dk1>
        <a:srgbClr val="000000"/>
      </a:dk1>
      <a:lt1>
        <a:srgbClr val="FFFFFF"/>
      </a:lt1>
      <a:dk2>
        <a:srgbClr val="D70F2F"/>
      </a:dk2>
      <a:lt2>
        <a:srgbClr val="808080"/>
      </a:lt2>
      <a:accent1>
        <a:srgbClr val="D9272E"/>
      </a:accent1>
      <a:accent2>
        <a:srgbClr val="002E6D"/>
      </a:accent2>
      <a:accent3>
        <a:srgbClr val="F7A600"/>
      </a:accent3>
      <a:accent4>
        <a:srgbClr val="000000"/>
      </a:accent4>
      <a:accent5>
        <a:srgbClr val="737373"/>
      </a:accent5>
      <a:accent6>
        <a:srgbClr val="D5D5D5"/>
      </a:accent6>
      <a:hlink>
        <a:srgbClr val="000000"/>
      </a:hlink>
      <a:folHlink>
        <a:srgbClr val="000000"/>
      </a:folHlink>
    </a:clrScheme>
    <a:fontScheme name="CAMI Conferen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2000" dirty="0" err="1" smtClean="0"/>
        </a:defPPr>
      </a:lstStyle>
    </a:txDef>
  </a:objectDefaults>
  <a:extraClrSchemeLst>
    <a:extraClrScheme>
      <a:clrScheme name="CAMI Conferen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AMI Conferen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AMI Conferen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AMI Conferen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AMI Conferen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AMI Conferen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AMI Conferen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AMI Conferen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AMI Conferen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AMI Conferen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AMI Conferen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AMI Conferen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AMI Conference 13">
        <a:dk1>
          <a:srgbClr val="000000"/>
        </a:dk1>
        <a:lt1>
          <a:srgbClr val="FFFFFF"/>
        </a:lt1>
        <a:dk2>
          <a:srgbClr val="D31245"/>
        </a:dk2>
        <a:lt2>
          <a:srgbClr val="808080"/>
        </a:lt2>
        <a:accent1>
          <a:srgbClr val="B2B2B2"/>
        </a:accent1>
        <a:accent2>
          <a:srgbClr val="808080"/>
        </a:accent2>
        <a:accent3>
          <a:srgbClr val="FFFFFF"/>
        </a:accent3>
        <a:accent4>
          <a:srgbClr val="000000"/>
        </a:accent4>
        <a:accent5>
          <a:srgbClr val="D5D5D5"/>
        </a:accent5>
        <a:accent6>
          <a:srgbClr val="737373"/>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AMI Conference 2015 Powerpoint">
  <a:themeElements>
    <a:clrScheme name="CAMI Conference">
      <a:dk1>
        <a:srgbClr val="000000"/>
      </a:dk1>
      <a:lt1>
        <a:srgbClr val="FFFFFF"/>
      </a:lt1>
      <a:dk2>
        <a:srgbClr val="D70F2F"/>
      </a:dk2>
      <a:lt2>
        <a:srgbClr val="808080"/>
      </a:lt2>
      <a:accent1>
        <a:srgbClr val="D9272E"/>
      </a:accent1>
      <a:accent2>
        <a:srgbClr val="002E6D"/>
      </a:accent2>
      <a:accent3>
        <a:srgbClr val="F7A600"/>
      </a:accent3>
      <a:accent4>
        <a:srgbClr val="000000"/>
      </a:accent4>
      <a:accent5>
        <a:srgbClr val="737373"/>
      </a:accent5>
      <a:accent6>
        <a:srgbClr val="D5D5D5"/>
      </a:accent6>
      <a:hlink>
        <a:srgbClr val="000000"/>
      </a:hlink>
      <a:folHlink>
        <a:srgbClr val="000000"/>
      </a:folHlink>
    </a:clrScheme>
    <a:fontScheme name="CAMI Conferen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2000" dirty="0" err="1" smtClean="0"/>
        </a:defPPr>
      </a:lstStyle>
    </a:txDef>
  </a:objectDefaults>
  <a:extraClrSchemeLst>
    <a:extraClrScheme>
      <a:clrScheme name="CAMI Conferen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AMI Conferen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AMI Conferen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AMI Conferen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AMI Conferen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AMI Conferen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AMI Conferen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AMI Conferen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AMI Conferen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AMI Conferen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AMI Conferen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AMI Conferen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AMI Conference 13">
        <a:dk1>
          <a:srgbClr val="000000"/>
        </a:dk1>
        <a:lt1>
          <a:srgbClr val="FFFFFF"/>
        </a:lt1>
        <a:dk2>
          <a:srgbClr val="D31245"/>
        </a:dk2>
        <a:lt2>
          <a:srgbClr val="808080"/>
        </a:lt2>
        <a:accent1>
          <a:srgbClr val="B2B2B2"/>
        </a:accent1>
        <a:accent2>
          <a:srgbClr val="808080"/>
        </a:accent2>
        <a:accent3>
          <a:srgbClr val="FFFFFF"/>
        </a:accent3>
        <a:accent4>
          <a:srgbClr val="000000"/>
        </a:accent4>
        <a:accent5>
          <a:srgbClr val="D5D5D5"/>
        </a:accent5>
        <a:accent6>
          <a:srgbClr val="737373"/>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759</Words>
  <Application>Microsoft Office PowerPoint</Application>
  <PresentationFormat>On-screen Show (4:3)</PresentationFormat>
  <Paragraphs>92</Paragraphs>
  <Slides>21</Slides>
  <Notes>1</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CAMI Conference 2015 Powerpoint</vt:lpstr>
      <vt:lpstr>1_CAMI Conference 2015 Powerpoint</vt:lpstr>
      <vt:lpstr>PowerPoint Presentation</vt:lpstr>
      <vt:lpstr>Closing Prayer</vt:lpstr>
      <vt:lpstr>PowerPoint Presentation</vt:lpstr>
      <vt:lpstr>PowerPoint Presentation</vt:lpstr>
      <vt:lpstr>Commissioning with Crosses</vt:lpstr>
      <vt:lpstr>The Aboriginal Our Father</vt:lpstr>
      <vt:lpstr>PowerPoint Presentation</vt:lpstr>
      <vt:lpstr>PowerPoint Presentation</vt:lpstr>
      <vt:lpstr>Blessing and Sending Forth</vt:lpstr>
      <vt:lpstr>PowerPoint Presentation</vt:lpstr>
      <vt:lpstr>PowerPoint Presentation</vt:lpstr>
      <vt:lpstr>PowerPoint Presentation</vt:lpstr>
      <vt:lpstr>PowerPoint Presentation</vt:lpstr>
      <vt:lpstr>PowerPoint Presentation</vt:lpstr>
      <vt:lpstr>Sent by the Lord (Iona Community, Nicaraguan traditional arrangement)</vt:lpstr>
      <vt:lpstr>PowerPoint Presentation</vt:lpstr>
      <vt:lpstr>PowerPoint Presentation</vt:lpstr>
      <vt:lpstr>PowerPoint Presentation</vt:lpstr>
      <vt:lpstr>PowerPoint Presentation</vt:lpstr>
      <vt:lpstr>PowerPoint Presentation</vt:lpstr>
      <vt:lpstr>PowerPoint Presentation</vt:lpstr>
    </vt:vector>
  </TitlesOfParts>
  <Company>Catholic 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Beth Riolo</dc:creator>
  <cp:lastModifiedBy>SMC Conference Cente</cp:lastModifiedBy>
  <cp:revision>7</cp:revision>
  <dcterms:created xsi:type="dcterms:W3CDTF">2015-05-14T01:11:33Z</dcterms:created>
  <dcterms:modified xsi:type="dcterms:W3CDTF">2015-05-20T04:07:06Z</dcterms:modified>
</cp:coreProperties>
</file>