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7"/>
  </p:notesMasterIdLst>
  <p:sldIdLst>
    <p:sldId id="257" r:id="rId3"/>
    <p:sldId id="270" r:id="rId4"/>
    <p:sldId id="271" r:id="rId5"/>
    <p:sldId id="258"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4" d="100"/>
          <a:sy n="114" d="100"/>
        </p:scale>
        <p:origin x="-40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44FF87-92E3-4077-AE19-90C4F771E4DC}" type="datetimeFigureOut">
              <a:rPr lang="en-AU" smtClean="0"/>
              <a:t>15/06/15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2BEEA2-8295-4228-920B-FEC472F8DAE6}" type="slidenum">
              <a:rPr lang="en-AU" smtClean="0"/>
              <a:t>‹#›</a:t>
            </a:fld>
            <a:endParaRPr lang="en-AU"/>
          </a:p>
        </p:txBody>
      </p:sp>
    </p:spTree>
    <p:extLst>
      <p:ext uri="{BB962C8B-B14F-4D97-AF65-F5344CB8AC3E}">
        <p14:creationId xmlns:p14="http://schemas.microsoft.com/office/powerpoint/2010/main" val="424356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122BEEA2-8295-4228-920B-FEC472F8DAE6}" type="slidenum">
              <a:rPr lang="en-AU" smtClean="0"/>
              <a:t>1</a:t>
            </a:fld>
            <a:endParaRPr lang="en-AU"/>
          </a:p>
        </p:txBody>
      </p:sp>
    </p:spTree>
    <p:extLst>
      <p:ext uri="{BB962C8B-B14F-4D97-AF65-F5344CB8AC3E}">
        <p14:creationId xmlns:p14="http://schemas.microsoft.com/office/powerpoint/2010/main" val="1028862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Option 1_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9643686"/>
      </p:ext>
    </p:extLst>
  </p:cSld>
  <p:clrMapOvr>
    <a:masterClrMapping/>
  </p:clrMapOvr>
  <p:transition xmlns:p14="http://schemas.microsoft.com/office/powerpoint/2010/mai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Option 2_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9731619"/>
      </p:ext>
    </p:extLst>
  </p:cSld>
  <p:clrMapOvr>
    <a:masterClrMapping/>
  </p:clrMapOvr>
  <p:transition xmlns:p14="http://schemas.microsoft.com/office/powerpoint/2010/mai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Option 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1371224577"/>
      </p:ext>
    </p:extLst>
  </p:cSld>
  <p:clrMapOvr>
    <a:masterClrMapping/>
  </p:clrMapOvr>
  <p:transition xmlns:p14="http://schemas.microsoft.com/office/powerpoint/2010/mai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Option 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625668"/>
      </p:ext>
    </p:extLst>
  </p:cSld>
  <p:clrMapOvr>
    <a:masterClrMapping/>
  </p:clrMapOvr>
  <p:transition xmlns:p14="http://schemas.microsoft.com/office/powerpoint/2010/mai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ption 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578656452"/>
      </p:ext>
    </p:extLst>
  </p:cSld>
  <p:clrMapOvr>
    <a:masterClrMapping/>
  </p:clrMapOvr>
  <p:transition xmlns:p14="http://schemas.microsoft.com/office/powerpoint/2010/mai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Option 2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726260405"/>
      </p:ext>
    </p:extLst>
  </p:cSld>
  <p:clrMapOvr>
    <a:masterClrMapping/>
  </p:clrMapOvr>
  <p:transition xmlns:p14="http://schemas.microsoft.com/office/powerpoint/2010/mai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AU"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75DE3B20-A653-4F32-9BEE-7FA2224D0A71}"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358943379"/>
      </p:ext>
    </p:extLst>
  </p:cSld>
  <p:clrMapOvr>
    <a:masterClrMapping/>
  </p:clrMapOvr>
  <p:transition xmlns:p14="http://schemas.microsoft.com/office/powerpoint/2010/mai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AU"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2464D3D-9B63-4893-B683-E9F9E12766B4}"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5287009"/>
      </p:ext>
    </p:extLst>
  </p:cSld>
  <p:clrMapOvr>
    <a:masterClrMapping/>
  </p:clrMapOvr>
  <p:transition xmlns:p14="http://schemas.microsoft.com/office/powerpoint/2010/mai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Option 2_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9731619"/>
      </p:ext>
    </p:extLst>
  </p:cSld>
  <p:clrMapOvr>
    <a:masterClrMapping/>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ption 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1371224577"/>
      </p:ext>
    </p:extLst>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Option 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625668"/>
      </p:ext>
    </p:extLst>
  </p:cSld>
  <p:clrMapOvr>
    <a:masterClrMapping/>
  </p:clrMapOvr>
  <p:transition xmlns:p14="http://schemas.microsoft.com/office/powerpoint/2010/mai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ption 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AU"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578656452"/>
      </p:ext>
    </p:extLst>
  </p:cSld>
  <p:clrMapOvr>
    <a:masterClrMapping/>
  </p:clrMapOvr>
  <p:transition xmlns:p14="http://schemas.microsoft.com/office/powerpoint/2010/mai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Option 2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AU"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726260405"/>
      </p:ext>
    </p:extLst>
  </p:cSld>
  <p:clrMapOvr>
    <a:masterClrMapping/>
  </p:clrMapOvr>
  <p:transition xmlns:p14="http://schemas.microsoft.com/office/powerpoint/2010/mai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AU"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75DE3B20-A653-4F32-9BEE-7FA2224D0A71}"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3358943379"/>
      </p:ext>
    </p:extLst>
  </p:cSld>
  <p:clrMapOvr>
    <a:masterClrMapping/>
  </p:clrMapOvr>
  <p:transition xmlns:p14="http://schemas.microsoft.com/office/powerpoint/2010/mai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AU"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92464D3D-9B63-4893-B683-E9F9E12766B4}" type="slidenum">
              <a:rPr lang="en-AU" altLang="en-US">
                <a:solidFill>
                  <a:srgbClr val="000000"/>
                </a:solidFill>
              </a:rPr>
              <a:pPr/>
              <a:t>‹#›</a:t>
            </a:fld>
            <a:endParaRPr lang="en-AU" altLang="en-US">
              <a:solidFill>
                <a:srgbClr val="000000"/>
              </a:solidFill>
            </a:endParaRPr>
          </a:p>
        </p:txBody>
      </p:sp>
    </p:spTree>
    <p:extLst>
      <p:ext uri="{BB962C8B-B14F-4D97-AF65-F5344CB8AC3E}">
        <p14:creationId xmlns:p14="http://schemas.microsoft.com/office/powerpoint/2010/main" val="2485287009"/>
      </p:ext>
    </p:extLst>
  </p:cSld>
  <p:clrMapOvr>
    <a:masterClrMapping/>
  </p:clrMapOvr>
  <p:transition xmlns:p14="http://schemas.microsoft.com/office/powerpoint/2010/mai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Option 1_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9643686"/>
      </p:ext>
    </p:extLst>
  </p:cSld>
  <p:clrMapOvr>
    <a:masterClrMapping/>
  </p:clrMapOvr>
  <p:transition xmlns:p14="http://schemas.microsoft.com/office/powerpoint/2010/mai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4" Type="http://schemas.openxmlformats.org/officeDocument/2006/relationships/slideLayout" Target="../slideLayouts/slideLayout12.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 Id="rId9" Type="http://schemas.openxmlformats.org/officeDocument/2006/relationships/theme" Target="../theme/theme2.xml"/><Relationship Id="rId1" Type="http://schemas.openxmlformats.org/officeDocument/2006/relationships/slideLayout" Target="../slideLayouts/slideLayout9.xml"/><Relationship Id="rId2"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9088"/>
            <a:ext cx="8229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dirty="0" smtClean="0"/>
          </a:p>
        </p:txBody>
      </p:sp>
      <p:sp>
        <p:nvSpPr>
          <p:cNvPr id="1027" name="Rectangle 3"/>
          <p:cNvSpPr>
            <a:spLocks noGrp="1" noChangeArrowheads="1"/>
          </p:cNvSpPr>
          <p:nvPr>
            <p:ph type="body" idx="1"/>
          </p:nvPr>
        </p:nvSpPr>
        <p:spPr bwMode="auto">
          <a:xfrm>
            <a:off x="457200" y="10604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28" name="Rectangle 4"/>
          <p:cNvSpPr>
            <a:spLocks noGrp="1" noChangeArrowheads="1"/>
          </p:cNvSpPr>
          <p:nvPr>
            <p:ph type="dt" sz="half" idx="2"/>
          </p:nvPr>
        </p:nvSpPr>
        <p:spPr bwMode="auto">
          <a:xfrm>
            <a:off x="6227763" y="6661150"/>
            <a:ext cx="10810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29" name="Rectangle 5"/>
          <p:cNvSpPr>
            <a:spLocks noGrp="1" noChangeArrowheads="1"/>
          </p:cNvSpPr>
          <p:nvPr>
            <p:ph type="ftr" sz="quarter" idx="3"/>
          </p:nvPr>
        </p:nvSpPr>
        <p:spPr bwMode="auto">
          <a:xfrm>
            <a:off x="179388" y="6661150"/>
            <a:ext cx="597693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30" name="Rectangle 6"/>
          <p:cNvSpPr>
            <a:spLocks noGrp="1" noChangeArrowheads="1"/>
          </p:cNvSpPr>
          <p:nvPr>
            <p:ph type="sldNum" sz="quarter" idx="4"/>
          </p:nvPr>
        </p:nvSpPr>
        <p:spPr bwMode="auto">
          <a:xfrm>
            <a:off x="6851650" y="6661150"/>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pPr fontAlgn="base">
              <a:spcBef>
                <a:spcPct val="0"/>
              </a:spcBef>
              <a:spcAft>
                <a:spcPct val="0"/>
              </a:spcAft>
            </a:pPr>
            <a:fld id="{1C9F0DB8-4EF0-400E-A39F-3E3AFAA646FD}" type="slidenum">
              <a:rPr lang="en-AU" altLang="en-US">
                <a:solidFill>
                  <a:srgbClr val="000000"/>
                </a:solidFill>
              </a:rPr>
              <a:pPr fontAlgn="base">
                <a:spcBef>
                  <a:spcPct val="0"/>
                </a:spcBef>
                <a:spcAft>
                  <a:spcPct val="0"/>
                </a:spcAft>
              </a:pPr>
              <a:t>‹#›</a:t>
            </a:fld>
            <a:endParaRPr lang="en-AU"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ransition xmlns:p14="http://schemas.microsoft.com/office/powerpoint/2010/main" spd="med">
    <p:fade/>
  </p:transition>
  <p:txStyles>
    <p:titleStyle>
      <a:lvl1pPr algn="l" rtl="0" eaLnBrk="1" fontAlgn="base" hangingPunct="1">
        <a:lnSpc>
          <a:spcPts val="2800"/>
        </a:lnSpc>
        <a:spcBef>
          <a:spcPct val="0"/>
        </a:spcBef>
        <a:spcAft>
          <a:spcPct val="0"/>
        </a:spcAft>
        <a:defRPr sz="3000" b="1">
          <a:solidFill>
            <a:schemeClr val="tx2"/>
          </a:solidFill>
          <a:latin typeface="+mj-lt"/>
          <a:ea typeface="+mj-ea"/>
          <a:cs typeface="+mj-cs"/>
        </a:defRPr>
      </a:lvl1pPr>
      <a:lvl2pPr algn="l" rtl="0" eaLnBrk="1" fontAlgn="base" hangingPunct="1">
        <a:lnSpc>
          <a:spcPts val="2800"/>
        </a:lnSpc>
        <a:spcBef>
          <a:spcPct val="0"/>
        </a:spcBef>
        <a:spcAft>
          <a:spcPct val="0"/>
        </a:spcAft>
        <a:defRPr sz="3000" b="1">
          <a:solidFill>
            <a:schemeClr val="tx2"/>
          </a:solidFill>
          <a:latin typeface="Arial" charset="0"/>
        </a:defRPr>
      </a:lvl2pPr>
      <a:lvl3pPr algn="l" rtl="0" eaLnBrk="1" fontAlgn="base" hangingPunct="1">
        <a:lnSpc>
          <a:spcPts val="2800"/>
        </a:lnSpc>
        <a:spcBef>
          <a:spcPct val="0"/>
        </a:spcBef>
        <a:spcAft>
          <a:spcPct val="0"/>
        </a:spcAft>
        <a:defRPr sz="3000" b="1">
          <a:solidFill>
            <a:schemeClr val="tx2"/>
          </a:solidFill>
          <a:latin typeface="Arial" charset="0"/>
        </a:defRPr>
      </a:lvl3pPr>
      <a:lvl4pPr algn="l" rtl="0" eaLnBrk="1" fontAlgn="base" hangingPunct="1">
        <a:lnSpc>
          <a:spcPts val="2800"/>
        </a:lnSpc>
        <a:spcBef>
          <a:spcPct val="0"/>
        </a:spcBef>
        <a:spcAft>
          <a:spcPct val="0"/>
        </a:spcAft>
        <a:defRPr sz="3000" b="1">
          <a:solidFill>
            <a:schemeClr val="tx2"/>
          </a:solidFill>
          <a:latin typeface="Arial" charset="0"/>
        </a:defRPr>
      </a:lvl4pPr>
      <a:lvl5pPr algn="l" rtl="0" eaLnBrk="1" fontAlgn="base" hangingPunct="1">
        <a:lnSpc>
          <a:spcPts val="2800"/>
        </a:lnSpc>
        <a:spcBef>
          <a:spcPct val="0"/>
        </a:spcBef>
        <a:spcAft>
          <a:spcPct val="0"/>
        </a:spcAft>
        <a:defRPr sz="3000" b="1">
          <a:solidFill>
            <a:schemeClr val="tx2"/>
          </a:solidFill>
          <a:latin typeface="Arial" charset="0"/>
        </a:defRPr>
      </a:lvl5pPr>
      <a:lvl6pPr marL="457200" algn="l" rtl="0" eaLnBrk="1" fontAlgn="base" hangingPunct="1">
        <a:lnSpc>
          <a:spcPts val="2800"/>
        </a:lnSpc>
        <a:spcBef>
          <a:spcPct val="0"/>
        </a:spcBef>
        <a:spcAft>
          <a:spcPct val="0"/>
        </a:spcAft>
        <a:defRPr sz="3000" b="1">
          <a:solidFill>
            <a:schemeClr val="tx2"/>
          </a:solidFill>
          <a:latin typeface="Arial" charset="0"/>
        </a:defRPr>
      </a:lvl6pPr>
      <a:lvl7pPr marL="914400" algn="l" rtl="0" eaLnBrk="1" fontAlgn="base" hangingPunct="1">
        <a:lnSpc>
          <a:spcPts val="2800"/>
        </a:lnSpc>
        <a:spcBef>
          <a:spcPct val="0"/>
        </a:spcBef>
        <a:spcAft>
          <a:spcPct val="0"/>
        </a:spcAft>
        <a:defRPr sz="3000" b="1">
          <a:solidFill>
            <a:schemeClr val="tx2"/>
          </a:solidFill>
          <a:latin typeface="Arial" charset="0"/>
        </a:defRPr>
      </a:lvl7pPr>
      <a:lvl8pPr marL="1371600" algn="l" rtl="0" eaLnBrk="1" fontAlgn="base" hangingPunct="1">
        <a:lnSpc>
          <a:spcPts val="2800"/>
        </a:lnSpc>
        <a:spcBef>
          <a:spcPct val="0"/>
        </a:spcBef>
        <a:spcAft>
          <a:spcPct val="0"/>
        </a:spcAft>
        <a:defRPr sz="3000" b="1">
          <a:solidFill>
            <a:schemeClr val="tx2"/>
          </a:solidFill>
          <a:latin typeface="Arial" charset="0"/>
        </a:defRPr>
      </a:lvl8pPr>
      <a:lvl9pPr marL="1828800" algn="l" rtl="0" eaLnBrk="1" fontAlgn="base" hangingPunct="1">
        <a:lnSpc>
          <a:spcPts val="2800"/>
        </a:lnSpc>
        <a:spcBef>
          <a:spcPct val="0"/>
        </a:spcBef>
        <a:spcAft>
          <a:spcPct val="0"/>
        </a:spcAft>
        <a:defRPr sz="3000" b="1">
          <a:solidFill>
            <a:schemeClr val="tx2"/>
          </a:solidFill>
          <a:latin typeface="Arial" charset="0"/>
        </a:defRPr>
      </a:lvl9pPr>
    </p:titleStyle>
    <p:bodyStyle>
      <a:lvl1pPr marL="265113" indent="-265113" algn="l" rtl="0" eaLnBrk="1" fontAlgn="base" hangingPunct="1">
        <a:spcBef>
          <a:spcPct val="20000"/>
        </a:spcBef>
        <a:spcAft>
          <a:spcPct val="0"/>
        </a:spcAft>
        <a:buClr>
          <a:schemeClr val="tx2"/>
        </a:buClr>
        <a:buChar char="•"/>
        <a:defRPr sz="2000">
          <a:solidFill>
            <a:schemeClr val="tx1"/>
          </a:solidFill>
          <a:latin typeface="+mn-lt"/>
          <a:ea typeface="+mn-ea"/>
          <a:cs typeface="+mn-cs"/>
        </a:defRPr>
      </a:lvl1pPr>
      <a:lvl2pPr marL="461963" indent="-195263" algn="l" rtl="0" eaLnBrk="1" fontAlgn="base" hangingPunct="1">
        <a:spcBef>
          <a:spcPct val="20000"/>
        </a:spcBef>
        <a:spcAft>
          <a:spcPct val="0"/>
        </a:spcAft>
        <a:buFont typeface="Arial" charset="0"/>
        <a:buChar char="–"/>
        <a:defRPr sz="2000">
          <a:solidFill>
            <a:schemeClr val="tx1"/>
          </a:solidFill>
          <a:latin typeface="+mn-lt"/>
        </a:defRPr>
      </a:lvl2pPr>
      <a:lvl3pPr marL="631825" indent="-168275" algn="l" rtl="0" eaLnBrk="1" fontAlgn="base" hangingPunct="1">
        <a:spcBef>
          <a:spcPct val="20000"/>
        </a:spcBef>
        <a:spcAft>
          <a:spcPct val="0"/>
        </a:spcAft>
        <a:buFont typeface="Arial" charset="0"/>
        <a:buChar char="–"/>
        <a:defRPr sz="2000">
          <a:solidFill>
            <a:schemeClr val="tx1"/>
          </a:solidFill>
          <a:latin typeface="+mn-lt"/>
        </a:defRPr>
      </a:lvl3pPr>
      <a:lvl4pPr marL="811213" indent="-177800" algn="l" rtl="0" eaLnBrk="1" fontAlgn="base" hangingPunct="1">
        <a:spcBef>
          <a:spcPct val="20000"/>
        </a:spcBef>
        <a:spcAft>
          <a:spcPct val="0"/>
        </a:spcAft>
        <a:buFont typeface="Arial" charset="0"/>
        <a:buChar char="–"/>
        <a:defRPr sz="2000">
          <a:solidFill>
            <a:schemeClr val="tx1"/>
          </a:solidFill>
          <a:latin typeface="+mn-lt"/>
        </a:defRPr>
      </a:lvl4pPr>
      <a:lvl5pPr marL="990600" indent="-177800" algn="l" rtl="0" eaLnBrk="1" fontAlgn="base" hangingPunct="1">
        <a:spcBef>
          <a:spcPct val="20000"/>
        </a:spcBef>
        <a:spcAft>
          <a:spcPct val="0"/>
        </a:spcAft>
        <a:buFont typeface="Arial" charset="0"/>
        <a:buChar char="–"/>
        <a:defRPr sz="2000">
          <a:solidFill>
            <a:schemeClr val="tx1"/>
          </a:solidFill>
          <a:latin typeface="+mn-lt"/>
        </a:defRPr>
      </a:lvl5pPr>
      <a:lvl6pPr marL="1447800" indent="-177800" algn="l" rtl="0" eaLnBrk="1" fontAlgn="base" hangingPunct="1">
        <a:spcBef>
          <a:spcPct val="20000"/>
        </a:spcBef>
        <a:spcAft>
          <a:spcPct val="0"/>
        </a:spcAft>
        <a:buFont typeface="Arial" charset="0"/>
        <a:buChar char="–"/>
        <a:defRPr sz="2000">
          <a:solidFill>
            <a:schemeClr val="tx1"/>
          </a:solidFill>
          <a:latin typeface="+mn-lt"/>
        </a:defRPr>
      </a:lvl6pPr>
      <a:lvl7pPr marL="1905000" indent="-177800" algn="l" rtl="0" eaLnBrk="1" fontAlgn="base" hangingPunct="1">
        <a:spcBef>
          <a:spcPct val="20000"/>
        </a:spcBef>
        <a:spcAft>
          <a:spcPct val="0"/>
        </a:spcAft>
        <a:buFont typeface="Arial" charset="0"/>
        <a:buChar char="–"/>
        <a:defRPr sz="2000">
          <a:solidFill>
            <a:schemeClr val="tx1"/>
          </a:solidFill>
          <a:latin typeface="+mn-lt"/>
        </a:defRPr>
      </a:lvl7pPr>
      <a:lvl8pPr marL="2362200" indent="-177800" algn="l" rtl="0" eaLnBrk="1" fontAlgn="base" hangingPunct="1">
        <a:spcBef>
          <a:spcPct val="20000"/>
        </a:spcBef>
        <a:spcAft>
          <a:spcPct val="0"/>
        </a:spcAft>
        <a:buFont typeface="Arial" charset="0"/>
        <a:buChar char="–"/>
        <a:defRPr sz="2000">
          <a:solidFill>
            <a:schemeClr val="tx1"/>
          </a:solidFill>
          <a:latin typeface="+mn-lt"/>
        </a:defRPr>
      </a:lvl8pPr>
      <a:lvl9pPr marL="2819400" indent="-1778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9088"/>
            <a:ext cx="8229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dirty="0" smtClean="0"/>
          </a:p>
        </p:txBody>
      </p:sp>
      <p:sp>
        <p:nvSpPr>
          <p:cNvPr id="1027" name="Rectangle 3"/>
          <p:cNvSpPr>
            <a:spLocks noGrp="1" noChangeArrowheads="1"/>
          </p:cNvSpPr>
          <p:nvPr>
            <p:ph type="body" idx="1"/>
          </p:nvPr>
        </p:nvSpPr>
        <p:spPr bwMode="auto">
          <a:xfrm>
            <a:off x="457200" y="10604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28" name="Rectangle 4"/>
          <p:cNvSpPr>
            <a:spLocks noGrp="1" noChangeArrowheads="1"/>
          </p:cNvSpPr>
          <p:nvPr>
            <p:ph type="dt" sz="half" idx="2"/>
          </p:nvPr>
        </p:nvSpPr>
        <p:spPr bwMode="auto">
          <a:xfrm>
            <a:off x="6227763" y="6661150"/>
            <a:ext cx="10810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29" name="Rectangle 5"/>
          <p:cNvSpPr>
            <a:spLocks noGrp="1" noChangeArrowheads="1"/>
          </p:cNvSpPr>
          <p:nvPr>
            <p:ph type="ftr" sz="quarter" idx="3"/>
          </p:nvPr>
        </p:nvSpPr>
        <p:spPr bwMode="auto">
          <a:xfrm>
            <a:off x="179388" y="6661150"/>
            <a:ext cx="597693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pPr fontAlgn="base">
              <a:spcBef>
                <a:spcPct val="0"/>
              </a:spcBef>
              <a:spcAft>
                <a:spcPct val="0"/>
              </a:spcAft>
            </a:pPr>
            <a:endParaRPr lang="en-AU" altLang="en-US">
              <a:solidFill>
                <a:srgbClr val="000000"/>
              </a:solidFill>
            </a:endParaRPr>
          </a:p>
        </p:txBody>
      </p:sp>
      <p:sp>
        <p:nvSpPr>
          <p:cNvPr id="1030" name="Rectangle 6"/>
          <p:cNvSpPr>
            <a:spLocks noGrp="1" noChangeArrowheads="1"/>
          </p:cNvSpPr>
          <p:nvPr>
            <p:ph type="sldNum" sz="quarter" idx="4"/>
          </p:nvPr>
        </p:nvSpPr>
        <p:spPr bwMode="auto">
          <a:xfrm>
            <a:off x="6851650" y="6661150"/>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pPr fontAlgn="base">
              <a:spcBef>
                <a:spcPct val="0"/>
              </a:spcBef>
              <a:spcAft>
                <a:spcPct val="0"/>
              </a:spcAft>
            </a:pPr>
            <a:fld id="{1C9F0DB8-4EF0-400E-A39F-3E3AFAA646FD}" type="slidenum">
              <a:rPr lang="en-AU" altLang="en-US">
                <a:solidFill>
                  <a:srgbClr val="000000"/>
                </a:solidFill>
              </a:rPr>
              <a:pPr fontAlgn="base">
                <a:spcBef>
                  <a:spcPct val="0"/>
                </a:spcBef>
                <a:spcAft>
                  <a:spcPct val="0"/>
                </a:spcAft>
              </a:pPr>
              <a:t>‹#›</a:t>
            </a:fld>
            <a:endParaRPr lang="en-AU" altLang="en-US">
              <a:solidFill>
                <a:srgbClr val="000000"/>
              </a:solidFill>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ransition xmlns:p14="http://schemas.microsoft.com/office/powerpoint/2010/main" spd="med">
    <p:fade/>
  </p:transition>
  <p:txStyles>
    <p:titleStyle>
      <a:lvl1pPr algn="l" rtl="0" eaLnBrk="1" fontAlgn="base" hangingPunct="1">
        <a:lnSpc>
          <a:spcPts val="2800"/>
        </a:lnSpc>
        <a:spcBef>
          <a:spcPct val="0"/>
        </a:spcBef>
        <a:spcAft>
          <a:spcPct val="0"/>
        </a:spcAft>
        <a:defRPr sz="3000" b="1">
          <a:solidFill>
            <a:schemeClr val="tx2"/>
          </a:solidFill>
          <a:latin typeface="+mj-lt"/>
          <a:ea typeface="+mj-ea"/>
          <a:cs typeface="+mj-cs"/>
        </a:defRPr>
      </a:lvl1pPr>
      <a:lvl2pPr algn="l" rtl="0" eaLnBrk="1" fontAlgn="base" hangingPunct="1">
        <a:lnSpc>
          <a:spcPts val="2800"/>
        </a:lnSpc>
        <a:spcBef>
          <a:spcPct val="0"/>
        </a:spcBef>
        <a:spcAft>
          <a:spcPct val="0"/>
        </a:spcAft>
        <a:defRPr sz="3000" b="1">
          <a:solidFill>
            <a:schemeClr val="tx2"/>
          </a:solidFill>
          <a:latin typeface="Arial" charset="0"/>
        </a:defRPr>
      </a:lvl2pPr>
      <a:lvl3pPr algn="l" rtl="0" eaLnBrk="1" fontAlgn="base" hangingPunct="1">
        <a:lnSpc>
          <a:spcPts val="2800"/>
        </a:lnSpc>
        <a:spcBef>
          <a:spcPct val="0"/>
        </a:spcBef>
        <a:spcAft>
          <a:spcPct val="0"/>
        </a:spcAft>
        <a:defRPr sz="3000" b="1">
          <a:solidFill>
            <a:schemeClr val="tx2"/>
          </a:solidFill>
          <a:latin typeface="Arial" charset="0"/>
        </a:defRPr>
      </a:lvl3pPr>
      <a:lvl4pPr algn="l" rtl="0" eaLnBrk="1" fontAlgn="base" hangingPunct="1">
        <a:lnSpc>
          <a:spcPts val="2800"/>
        </a:lnSpc>
        <a:spcBef>
          <a:spcPct val="0"/>
        </a:spcBef>
        <a:spcAft>
          <a:spcPct val="0"/>
        </a:spcAft>
        <a:defRPr sz="3000" b="1">
          <a:solidFill>
            <a:schemeClr val="tx2"/>
          </a:solidFill>
          <a:latin typeface="Arial" charset="0"/>
        </a:defRPr>
      </a:lvl4pPr>
      <a:lvl5pPr algn="l" rtl="0" eaLnBrk="1" fontAlgn="base" hangingPunct="1">
        <a:lnSpc>
          <a:spcPts val="2800"/>
        </a:lnSpc>
        <a:spcBef>
          <a:spcPct val="0"/>
        </a:spcBef>
        <a:spcAft>
          <a:spcPct val="0"/>
        </a:spcAft>
        <a:defRPr sz="3000" b="1">
          <a:solidFill>
            <a:schemeClr val="tx2"/>
          </a:solidFill>
          <a:latin typeface="Arial" charset="0"/>
        </a:defRPr>
      </a:lvl5pPr>
      <a:lvl6pPr marL="457200" algn="l" rtl="0" eaLnBrk="1" fontAlgn="base" hangingPunct="1">
        <a:lnSpc>
          <a:spcPts val="2800"/>
        </a:lnSpc>
        <a:spcBef>
          <a:spcPct val="0"/>
        </a:spcBef>
        <a:spcAft>
          <a:spcPct val="0"/>
        </a:spcAft>
        <a:defRPr sz="3000" b="1">
          <a:solidFill>
            <a:schemeClr val="tx2"/>
          </a:solidFill>
          <a:latin typeface="Arial" charset="0"/>
        </a:defRPr>
      </a:lvl6pPr>
      <a:lvl7pPr marL="914400" algn="l" rtl="0" eaLnBrk="1" fontAlgn="base" hangingPunct="1">
        <a:lnSpc>
          <a:spcPts val="2800"/>
        </a:lnSpc>
        <a:spcBef>
          <a:spcPct val="0"/>
        </a:spcBef>
        <a:spcAft>
          <a:spcPct val="0"/>
        </a:spcAft>
        <a:defRPr sz="3000" b="1">
          <a:solidFill>
            <a:schemeClr val="tx2"/>
          </a:solidFill>
          <a:latin typeface="Arial" charset="0"/>
        </a:defRPr>
      </a:lvl7pPr>
      <a:lvl8pPr marL="1371600" algn="l" rtl="0" eaLnBrk="1" fontAlgn="base" hangingPunct="1">
        <a:lnSpc>
          <a:spcPts val="2800"/>
        </a:lnSpc>
        <a:spcBef>
          <a:spcPct val="0"/>
        </a:spcBef>
        <a:spcAft>
          <a:spcPct val="0"/>
        </a:spcAft>
        <a:defRPr sz="3000" b="1">
          <a:solidFill>
            <a:schemeClr val="tx2"/>
          </a:solidFill>
          <a:latin typeface="Arial" charset="0"/>
        </a:defRPr>
      </a:lvl8pPr>
      <a:lvl9pPr marL="1828800" algn="l" rtl="0" eaLnBrk="1" fontAlgn="base" hangingPunct="1">
        <a:lnSpc>
          <a:spcPts val="2800"/>
        </a:lnSpc>
        <a:spcBef>
          <a:spcPct val="0"/>
        </a:spcBef>
        <a:spcAft>
          <a:spcPct val="0"/>
        </a:spcAft>
        <a:defRPr sz="3000" b="1">
          <a:solidFill>
            <a:schemeClr val="tx2"/>
          </a:solidFill>
          <a:latin typeface="Arial" charset="0"/>
        </a:defRPr>
      </a:lvl9pPr>
    </p:titleStyle>
    <p:bodyStyle>
      <a:lvl1pPr marL="265113" indent="-265113" algn="l" rtl="0" eaLnBrk="1" fontAlgn="base" hangingPunct="1">
        <a:spcBef>
          <a:spcPct val="20000"/>
        </a:spcBef>
        <a:spcAft>
          <a:spcPct val="0"/>
        </a:spcAft>
        <a:buClr>
          <a:schemeClr val="tx2"/>
        </a:buClr>
        <a:buChar char="•"/>
        <a:defRPr sz="2000">
          <a:solidFill>
            <a:schemeClr val="tx1"/>
          </a:solidFill>
          <a:latin typeface="+mn-lt"/>
          <a:ea typeface="+mn-ea"/>
          <a:cs typeface="+mn-cs"/>
        </a:defRPr>
      </a:lvl1pPr>
      <a:lvl2pPr marL="461963" indent="-195263" algn="l" rtl="0" eaLnBrk="1" fontAlgn="base" hangingPunct="1">
        <a:spcBef>
          <a:spcPct val="20000"/>
        </a:spcBef>
        <a:spcAft>
          <a:spcPct val="0"/>
        </a:spcAft>
        <a:buFont typeface="Arial" charset="0"/>
        <a:buChar char="–"/>
        <a:defRPr sz="2000">
          <a:solidFill>
            <a:schemeClr val="tx1"/>
          </a:solidFill>
          <a:latin typeface="+mn-lt"/>
        </a:defRPr>
      </a:lvl2pPr>
      <a:lvl3pPr marL="631825" indent="-168275" algn="l" rtl="0" eaLnBrk="1" fontAlgn="base" hangingPunct="1">
        <a:spcBef>
          <a:spcPct val="20000"/>
        </a:spcBef>
        <a:spcAft>
          <a:spcPct val="0"/>
        </a:spcAft>
        <a:buFont typeface="Arial" charset="0"/>
        <a:buChar char="–"/>
        <a:defRPr sz="2000">
          <a:solidFill>
            <a:schemeClr val="tx1"/>
          </a:solidFill>
          <a:latin typeface="+mn-lt"/>
        </a:defRPr>
      </a:lvl3pPr>
      <a:lvl4pPr marL="811213" indent="-177800" algn="l" rtl="0" eaLnBrk="1" fontAlgn="base" hangingPunct="1">
        <a:spcBef>
          <a:spcPct val="20000"/>
        </a:spcBef>
        <a:spcAft>
          <a:spcPct val="0"/>
        </a:spcAft>
        <a:buFont typeface="Arial" charset="0"/>
        <a:buChar char="–"/>
        <a:defRPr sz="2000">
          <a:solidFill>
            <a:schemeClr val="tx1"/>
          </a:solidFill>
          <a:latin typeface="+mn-lt"/>
        </a:defRPr>
      </a:lvl4pPr>
      <a:lvl5pPr marL="990600" indent="-177800" algn="l" rtl="0" eaLnBrk="1" fontAlgn="base" hangingPunct="1">
        <a:spcBef>
          <a:spcPct val="20000"/>
        </a:spcBef>
        <a:spcAft>
          <a:spcPct val="0"/>
        </a:spcAft>
        <a:buFont typeface="Arial" charset="0"/>
        <a:buChar char="–"/>
        <a:defRPr sz="2000">
          <a:solidFill>
            <a:schemeClr val="tx1"/>
          </a:solidFill>
          <a:latin typeface="+mn-lt"/>
        </a:defRPr>
      </a:lvl5pPr>
      <a:lvl6pPr marL="1447800" indent="-177800" algn="l" rtl="0" eaLnBrk="1" fontAlgn="base" hangingPunct="1">
        <a:spcBef>
          <a:spcPct val="20000"/>
        </a:spcBef>
        <a:spcAft>
          <a:spcPct val="0"/>
        </a:spcAft>
        <a:buFont typeface="Arial" charset="0"/>
        <a:buChar char="–"/>
        <a:defRPr sz="2000">
          <a:solidFill>
            <a:schemeClr val="tx1"/>
          </a:solidFill>
          <a:latin typeface="+mn-lt"/>
        </a:defRPr>
      </a:lvl6pPr>
      <a:lvl7pPr marL="1905000" indent="-177800" algn="l" rtl="0" eaLnBrk="1" fontAlgn="base" hangingPunct="1">
        <a:spcBef>
          <a:spcPct val="20000"/>
        </a:spcBef>
        <a:spcAft>
          <a:spcPct val="0"/>
        </a:spcAft>
        <a:buFont typeface="Arial" charset="0"/>
        <a:buChar char="–"/>
        <a:defRPr sz="2000">
          <a:solidFill>
            <a:schemeClr val="tx1"/>
          </a:solidFill>
          <a:latin typeface="+mn-lt"/>
        </a:defRPr>
      </a:lvl7pPr>
      <a:lvl8pPr marL="2362200" indent="-177800" algn="l" rtl="0" eaLnBrk="1" fontAlgn="base" hangingPunct="1">
        <a:spcBef>
          <a:spcPct val="20000"/>
        </a:spcBef>
        <a:spcAft>
          <a:spcPct val="0"/>
        </a:spcAft>
        <a:buFont typeface="Arial" charset="0"/>
        <a:buChar char="–"/>
        <a:defRPr sz="2000">
          <a:solidFill>
            <a:schemeClr val="tx1"/>
          </a:solidFill>
          <a:latin typeface="+mn-lt"/>
        </a:defRPr>
      </a:lvl8pPr>
      <a:lvl9pPr marL="2819400" indent="-1778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4" Type="http://schemas.openxmlformats.org/officeDocument/2006/relationships/image" Target="../media/image5.png"/><Relationship Id="rId1" Type="http://schemas.microsoft.com/office/2007/relationships/media" Target="file:///F:\Beth%20Catholic%20Mission\Work%20Catholic%20Mission\MOHMV%202015\Tuesday%20Morning%20Prayer\one%20heart%20many%20voices.m4v" TargetMode="External"/><Relationship Id="rId2" Type="http://schemas.openxmlformats.org/officeDocument/2006/relationships/video" Target="file:///F:\Beth%20Catholic%20Mission\Work%20Catholic%20Mission\MOHMV%202015\Tuesday%20Morning%20Prayer\one%20heart%20many%20voices.m4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image" Target="../media/image5.png"/><Relationship Id="rId1" Type="http://schemas.microsoft.com/office/2007/relationships/media" Target="file:///F:\Beth%20Catholic%20Mission\Work%20Catholic%20Mission\MOHMV%202015\Tuesday%20Morning%20Prayer\Message%20From%20Pope%20Francis%20V2.mp4" TargetMode="External"/><Relationship Id="rId2" Type="http://schemas.openxmlformats.org/officeDocument/2006/relationships/video" Target="file:///F:\Beth%20Catholic%20Mission\Work%20Catholic%20Mission\MOHMV%202015\Tuesday%20Morning%20Prayer\Message%20From%20Pope%20Francis%20V2.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116632"/>
            <a:ext cx="8229600" cy="784225"/>
          </a:xfrm>
        </p:spPr>
        <p:txBody>
          <a:bodyPr/>
          <a:lstStyle/>
          <a:p>
            <a:r>
              <a:rPr lang="en-AU" dirty="0" smtClean="0"/>
              <a:t>Closing Song:	‘One Voice’</a:t>
            </a:r>
            <a:endParaRPr lang="en-AU" dirty="0"/>
          </a:p>
        </p:txBody>
      </p:sp>
      <p:sp>
        <p:nvSpPr>
          <p:cNvPr id="7171" name="Rectangle 3"/>
          <p:cNvSpPr>
            <a:spLocks noGrp="1" noChangeArrowheads="1"/>
          </p:cNvSpPr>
          <p:nvPr>
            <p:ph idx="1"/>
          </p:nvPr>
        </p:nvSpPr>
        <p:spPr>
          <a:xfrm>
            <a:off x="395536" y="1484784"/>
            <a:ext cx="8229600" cy="2952328"/>
          </a:xfrm>
        </p:spPr>
        <p:txBody>
          <a:bodyPr/>
          <a:lstStyle/>
          <a:p>
            <a:pPr>
              <a:buNone/>
            </a:pPr>
            <a:r>
              <a:rPr lang="en-AU" sz="3200" b="1" dirty="0" smtClean="0"/>
              <a:t>This is the sound of one voice.</a:t>
            </a:r>
          </a:p>
          <a:p>
            <a:pPr>
              <a:buNone/>
            </a:pPr>
            <a:r>
              <a:rPr lang="en-AU" sz="3200" b="1" dirty="0" smtClean="0"/>
              <a:t>One spirit, one voice.</a:t>
            </a:r>
          </a:p>
          <a:p>
            <a:pPr>
              <a:buNone/>
            </a:pPr>
            <a:r>
              <a:rPr lang="en-AU" sz="3200" b="1" dirty="0" smtClean="0"/>
              <a:t>The sound of one who makes a choice</a:t>
            </a:r>
          </a:p>
          <a:p>
            <a:pPr>
              <a:buNone/>
            </a:pPr>
            <a:r>
              <a:rPr lang="en-AU" sz="3200" b="1" dirty="0" smtClean="0"/>
              <a:t>This is the sound of one voice. </a:t>
            </a:r>
          </a:p>
          <a:p>
            <a:pPr>
              <a:buNone/>
            </a:pPr>
            <a:r>
              <a:rPr lang="en-AU" sz="3200" b="1" dirty="0" smtClean="0"/>
              <a:t>This is the sound of one voice.</a:t>
            </a:r>
            <a:endParaRPr lang="en-AU" sz="3200" b="1"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484784"/>
            <a:ext cx="8229600" cy="2952328"/>
          </a:xfrm>
        </p:spPr>
        <p:txBody>
          <a:bodyPr/>
          <a:lstStyle/>
          <a:p>
            <a:pPr>
              <a:buNone/>
            </a:pPr>
            <a:r>
              <a:rPr lang="en-AU" sz="3200" b="1" dirty="0" smtClean="0"/>
              <a:t>This is the sound of voices two.</a:t>
            </a:r>
          </a:p>
          <a:p>
            <a:pPr>
              <a:buNone/>
            </a:pPr>
            <a:r>
              <a:rPr lang="en-AU" sz="3200" b="1" dirty="0" smtClean="0"/>
              <a:t>The sound of me singing with you.</a:t>
            </a:r>
          </a:p>
          <a:p>
            <a:pPr>
              <a:buNone/>
            </a:pPr>
            <a:r>
              <a:rPr lang="en-AU" sz="3200" b="1" dirty="0" smtClean="0"/>
              <a:t>Helping each other to make it through</a:t>
            </a:r>
          </a:p>
          <a:p>
            <a:pPr>
              <a:buNone/>
            </a:pPr>
            <a:r>
              <a:rPr lang="en-AU" sz="3200" b="1" dirty="0" smtClean="0"/>
              <a:t>This is the sound of voices two. </a:t>
            </a:r>
          </a:p>
          <a:p>
            <a:pPr>
              <a:buNone/>
            </a:pPr>
            <a:r>
              <a:rPr lang="en-AU" sz="3200" b="1" dirty="0" smtClean="0"/>
              <a:t>This is the sound of voices two.</a:t>
            </a:r>
            <a:endParaRPr lang="en-AU" sz="3200" b="1"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484784"/>
            <a:ext cx="8229600" cy="2952328"/>
          </a:xfrm>
        </p:spPr>
        <p:txBody>
          <a:bodyPr/>
          <a:lstStyle/>
          <a:p>
            <a:pPr>
              <a:buNone/>
            </a:pPr>
            <a:r>
              <a:rPr lang="en-AU" sz="3200" b="1" dirty="0" smtClean="0"/>
              <a:t>This is the sound of voices three</a:t>
            </a:r>
          </a:p>
          <a:p>
            <a:pPr>
              <a:buNone/>
            </a:pPr>
            <a:r>
              <a:rPr lang="en-AU" sz="3200" b="1" dirty="0" smtClean="0"/>
              <a:t>Singing together in harmony.</a:t>
            </a:r>
          </a:p>
          <a:p>
            <a:pPr>
              <a:buNone/>
            </a:pPr>
            <a:r>
              <a:rPr lang="en-AU" sz="3200" b="1" dirty="0" smtClean="0"/>
              <a:t>Surrendering to the mystery</a:t>
            </a:r>
          </a:p>
          <a:p>
            <a:pPr>
              <a:buNone/>
            </a:pPr>
            <a:r>
              <a:rPr lang="en-AU" sz="3200" b="1" dirty="0" smtClean="0"/>
              <a:t>This is the sound of voices three. </a:t>
            </a:r>
          </a:p>
          <a:p>
            <a:pPr>
              <a:buNone/>
            </a:pPr>
            <a:r>
              <a:rPr lang="en-AU" sz="3200" b="1" dirty="0" smtClean="0"/>
              <a:t>This is the sound of voices three.</a:t>
            </a:r>
            <a:endParaRPr lang="en-AU" sz="3200" b="1"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395536" y="1484784"/>
            <a:ext cx="8229600" cy="2952328"/>
          </a:xfrm>
        </p:spPr>
        <p:txBody>
          <a:bodyPr/>
          <a:lstStyle/>
          <a:p>
            <a:pPr>
              <a:buNone/>
            </a:pPr>
            <a:r>
              <a:rPr lang="en-AU" sz="3200" b="1" dirty="0" smtClean="0"/>
              <a:t>This is the sound of all of us</a:t>
            </a:r>
          </a:p>
          <a:p>
            <a:pPr>
              <a:buNone/>
            </a:pPr>
            <a:r>
              <a:rPr lang="en-AU" sz="3200" b="1" dirty="0" smtClean="0"/>
              <a:t>Singing with love and the will to trust</a:t>
            </a:r>
          </a:p>
          <a:p>
            <a:pPr>
              <a:buNone/>
            </a:pPr>
            <a:r>
              <a:rPr lang="en-AU" sz="3200" b="1" dirty="0" smtClean="0"/>
              <a:t>Leave the rest behind it will turn to dust</a:t>
            </a:r>
          </a:p>
          <a:p>
            <a:pPr>
              <a:buNone/>
            </a:pPr>
            <a:r>
              <a:rPr lang="en-AU" sz="3200" b="1" dirty="0" smtClean="0"/>
              <a:t>This is the sound of all of us. </a:t>
            </a:r>
          </a:p>
          <a:p>
            <a:pPr>
              <a:buNone/>
            </a:pPr>
            <a:r>
              <a:rPr lang="en-AU" sz="3200" b="1" dirty="0" smtClean="0"/>
              <a:t>This is the sound of all of us</a:t>
            </a:r>
            <a:r>
              <a:rPr lang="en-AU" sz="3200" dirty="0" smtClean="0"/>
              <a:t>.</a:t>
            </a:r>
            <a:endParaRPr lang="en-AU" sz="3200"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605647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e heart many voices.m4v">
            <a:hlinkClick r:id="" action="ppaction://media"/>
          </p:cNvPr>
          <p:cNvPicPr>
            <a:picLocks noRot="1" noChangeAspect="1"/>
          </p:cNvPicPr>
          <p:nvPr>
            <a:videoFile r:link="rId2"/>
            <p:extLst>
              <p:ext uri="{DAA4B4D4-6D71-4841-9C94-3DE7FCFB9230}">
                <p14:media xmlns:p14="http://schemas.microsoft.com/office/powerpoint/2010/main" r:link="rId1"/>
              </p:ext>
            </p:extLst>
          </p:nvPr>
        </p:nvPicPr>
        <p:blipFill>
          <a:blip r:embed="rId4" cstate="print"/>
          <a:stretch>
            <a:fillRect/>
          </a:stretch>
        </p:blipFill>
        <p:spPr>
          <a:xfrm>
            <a:off x="0" y="0"/>
            <a:ext cx="9144000" cy="68580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2"/>
                                        </p:tgtEl>
                                      </p:cBhvr>
                                    </p:cmd>
                                  </p:childTnLst>
                                </p:cTn>
                              </p:par>
                              <p:par>
                                <p:cTn id="7" presetID="2" presetClass="mediacall" presetSubtype="0" fill="hold" nodeType="withEffect">
                                  <p:stCondLst>
                                    <p:cond delay="0"/>
                                  </p:stCondLst>
                                  <p:childTnLst>
                                    <p:cmd type="call" cmd="togglePause">
                                      <p:cBhvr>
                                        <p:cTn id="8"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100000">
                <p:cTn id="9" fill="hold" display="0">
                  <p:stCondLst>
                    <p:cond delay="indefinite"/>
                  </p:stCondLst>
                  <p:endCondLst>
                    <p:cond evt="onNext" delay="0">
                      <p:tgtEl>
                        <p:sldTgt/>
                      </p:tgtEl>
                    </p:cond>
                    <p:cond evt="onPrev" delay="0">
                      <p:tgtEl>
                        <p:sldTgt/>
                      </p:tgtEl>
                    </p:cond>
                  </p:endCondLst>
                </p:cTn>
                <p:tgtEl>
                  <p:spTgt spid="2"/>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116632"/>
            <a:ext cx="8229600" cy="784225"/>
          </a:xfrm>
        </p:spPr>
        <p:txBody>
          <a:bodyPr/>
          <a:lstStyle/>
          <a:p>
            <a:r>
              <a:rPr lang="en-AU" dirty="0" smtClean="0"/>
              <a:t>Gathering Prayer</a:t>
            </a:r>
            <a:endParaRPr lang="en-AU" dirty="0"/>
          </a:p>
        </p:txBody>
      </p:sp>
      <p:sp>
        <p:nvSpPr>
          <p:cNvPr id="7171" name="Rectangle 3"/>
          <p:cNvSpPr>
            <a:spLocks noGrp="1" noChangeArrowheads="1"/>
          </p:cNvSpPr>
          <p:nvPr>
            <p:ph idx="1"/>
          </p:nvPr>
        </p:nvSpPr>
        <p:spPr>
          <a:xfrm>
            <a:off x="467544" y="764704"/>
            <a:ext cx="8229600" cy="4888830"/>
          </a:xfrm>
        </p:spPr>
        <p:txBody>
          <a:bodyPr/>
          <a:lstStyle/>
          <a:p>
            <a:pPr>
              <a:buNone/>
            </a:pPr>
            <a:r>
              <a:rPr lang="en-AU" sz="2400" b="1" dirty="0" smtClean="0"/>
              <a:t>Leader: </a:t>
            </a:r>
            <a:r>
              <a:rPr lang="en-AU" sz="2400" dirty="0" smtClean="0"/>
              <a:t>In the presence of God whose voice has called the stars, the earth and all creation into being,</a:t>
            </a:r>
          </a:p>
          <a:p>
            <a:pPr>
              <a:buNone/>
            </a:pPr>
            <a:r>
              <a:rPr lang="en-AU" sz="2400" b="1" dirty="0" smtClean="0"/>
              <a:t>All: 	</a:t>
            </a:r>
            <a:r>
              <a:rPr lang="en-AU" sz="2400" b="1" i="1" dirty="0" smtClean="0"/>
              <a:t>We stand in awe.</a:t>
            </a:r>
          </a:p>
          <a:p>
            <a:pPr>
              <a:buNone/>
            </a:pPr>
            <a:r>
              <a:rPr lang="en-AU" sz="2400" i="1" dirty="0" smtClean="0"/>
              <a:t>					</a:t>
            </a:r>
            <a:endParaRPr lang="en-AU" sz="2400" dirty="0" smtClean="0"/>
          </a:p>
          <a:p>
            <a:pPr>
              <a:buNone/>
            </a:pPr>
            <a:r>
              <a:rPr lang="en-AU" sz="2400" b="1" dirty="0" smtClean="0"/>
              <a:t>Leader:</a:t>
            </a:r>
            <a:r>
              <a:rPr lang="en-AU" sz="2400" dirty="0" smtClean="0"/>
              <a:t> In the presence of God whose arms have held children and who holds all with compassion,</a:t>
            </a:r>
          </a:p>
          <a:p>
            <a:pPr>
              <a:buNone/>
            </a:pPr>
            <a:r>
              <a:rPr lang="en-AU" sz="2400" b="1" dirty="0" smtClean="0"/>
              <a:t>All: 	</a:t>
            </a:r>
            <a:r>
              <a:rPr lang="en-AU" sz="2400" b="1" i="1" dirty="0" smtClean="0"/>
              <a:t>We stand in trust.</a:t>
            </a:r>
          </a:p>
          <a:p>
            <a:pPr>
              <a:buNone/>
            </a:pPr>
            <a:r>
              <a:rPr lang="en-AU" sz="2400" i="1" dirty="0" smtClean="0"/>
              <a:t> 					</a:t>
            </a:r>
            <a:endParaRPr lang="en-AU" sz="2400" dirty="0" smtClean="0"/>
          </a:p>
          <a:p>
            <a:pPr>
              <a:buNone/>
            </a:pPr>
            <a:r>
              <a:rPr lang="en-AU" sz="2400" b="1" dirty="0" smtClean="0"/>
              <a:t>Leader: </a:t>
            </a:r>
            <a:r>
              <a:rPr lang="en-AU" sz="2400" dirty="0" smtClean="0"/>
              <a:t>In the presence of God whose breath has stirred within us and caused our hearts to thirst for justice,				</a:t>
            </a:r>
          </a:p>
          <a:p>
            <a:pPr>
              <a:buNone/>
            </a:pPr>
            <a:r>
              <a:rPr lang="en-AU" sz="2400" b="1" dirty="0" smtClean="0"/>
              <a:t>All: 	</a:t>
            </a:r>
            <a:r>
              <a:rPr lang="en-AU" sz="2400" b="1" i="1" dirty="0" smtClean="0"/>
              <a:t>We stand in need.</a:t>
            </a:r>
            <a:endParaRPr lang="en-AU" sz="2400" dirty="0" smtClean="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7544" y="548680"/>
            <a:ext cx="8229600" cy="4744814"/>
          </a:xfrm>
        </p:spPr>
        <p:txBody>
          <a:bodyPr/>
          <a:lstStyle/>
          <a:p>
            <a:pPr>
              <a:buNone/>
            </a:pPr>
            <a:r>
              <a:rPr lang="en-AU" sz="2400" b="1" dirty="0" smtClean="0"/>
              <a:t>Leader:</a:t>
            </a:r>
            <a:r>
              <a:rPr lang="en-AU" sz="2400" dirty="0" smtClean="0"/>
              <a:t> 	</a:t>
            </a:r>
            <a:r>
              <a:rPr lang="en-US" sz="2400" dirty="0" smtClean="0"/>
              <a:t>We gather in the name of a self-revealing, self-communicating, self-giving God revealed to us as a Trinity of being.  Into this circle of love we are called, invited into God’s place of hospitality and of mission. </a:t>
            </a:r>
            <a:endParaRPr lang="en-AU" sz="2400" dirty="0" smtClean="0"/>
          </a:p>
          <a:p>
            <a:pPr>
              <a:buNone/>
            </a:pPr>
            <a:r>
              <a:rPr lang="en-AU" sz="2400" b="1" dirty="0" smtClean="0"/>
              <a:t> </a:t>
            </a:r>
            <a:endParaRPr lang="en-AU" sz="2400" dirty="0" smtClean="0"/>
          </a:p>
          <a:p>
            <a:pPr>
              <a:buNone/>
            </a:pPr>
            <a:r>
              <a:rPr lang="en-AU" sz="2400" b="1" dirty="0" smtClean="0"/>
              <a:t>All:      	</a:t>
            </a:r>
            <a:r>
              <a:rPr lang="en-AU" sz="2400" b="1" i="1" dirty="0" smtClean="0"/>
              <a:t>We gather in the name of God:  Father, Son, and Holy Spirit. We gather in faith, in search of love and justice and wholeness. We gather with a willingness to share the joy of the Gospel</a:t>
            </a:r>
            <a:r>
              <a:rPr lang="en-AU" sz="2400" i="1" dirty="0" smtClean="0"/>
              <a:t> </a:t>
            </a:r>
            <a:r>
              <a:rPr lang="en-AU" sz="2400" b="1" i="1" dirty="0" smtClean="0"/>
              <a:t>with others and with an openness to participating in God’s mission.</a:t>
            </a:r>
            <a:endParaRPr lang="en-AU" sz="2400"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essage From Pope Francis V2.mp4">
            <a:hlinkClick r:id="" action="ppaction://media"/>
          </p:cNvPr>
          <p:cNvPicPr>
            <a:picLocks noRot="1" noChangeAspect="1"/>
          </p:cNvPicPr>
          <p:nvPr>
            <a:videoFile r:link="rId2"/>
            <p:extLst>
              <p:ext uri="{DAA4B4D4-6D71-4841-9C94-3DE7FCFB9230}">
                <p14:media xmlns:p14="http://schemas.microsoft.com/office/powerpoint/2010/main" r:link="rId1"/>
              </p:ext>
            </p:extLst>
          </p:nvPr>
        </p:nvPicPr>
        <p:blipFill>
          <a:blip r:embed="rId4" cstate="print"/>
          <a:stretch>
            <a:fillRect/>
          </a:stretch>
        </p:blipFill>
        <p:spPr>
          <a:xfrm>
            <a:off x="0" y="0"/>
            <a:ext cx="9144000" cy="6858000"/>
          </a:xfrm>
          <a:prstGeom prst="rect">
            <a:avLst/>
          </a:prstGeom>
        </p:spPr>
      </p:pic>
    </p:spTree>
  </p:cSld>
  <p:clrMapOvr>
    <a:masterClrMapping/>
  </p:clrMapOvr>
  <p:transition xmlns:p14="http://schemas.microsoft.com/office/powerpoint/2010/main" spd="med">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 fill="hold"/>
                                        <p:tgtEl>
                                          <p:spTgt spid="6"/>
                                        </p:tgtEl>
                                      </p:cBhvr>
                                    </p:cmd>
                                  </p:childTnLst>
                                </p:cTn>
                              </p:par>
                              <p:par>
                                <p:cTn id="7" presetID="2" presetClass="mediacall" presetSubtype="0" fill="hold" nodeType="withEffect">
                                  <p:stCondLst>
                                    <p:cond delay="0"/>
                                  </p:stCondLst>
                                  <p:childTnLst>
                                    <p:cmd type="call" cmd="togglePause">
                                      <p:cBhvr>
                                        <p:cTn id="8"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100000">
                <p:cTn id="9"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7544" y="116632"/>
            <a:ext cx="8229600" cy="784225"/>
          </a:xfrm>
        </p:spPr>
        <p:txBody>
          <a:bodyPr/>
          <a:lstStyle/>
          <a:p>
            <a:r>
              <a:rPr lang="en-AU" dirty="0" smtClean="0"/>
              <a:t>Prayer Response</a:t>
            </a:r>
            <a:endParaRPr lang="en-AU" dirty="0"/>
          </a:p>
        </p:txBody>
      </p:sp>
      <p:sp>
        <p:nvSpPr>
          <p:cNvPr id="7171" name="Rectangle 3"/>
          <p:cNvSpPr>
            <a:spLocks noGrp="1" noChangeArrowheads="1"/>
          </p:cNvSpPr>
          <p:nvPr>
            <p:ph idx="1"/>
          </p:nvPr>
        </p:nvSpPr>
        <p:spPr>
          <a:xfrm>
            <a:off x="467544" y="908720"/>
            <a:ext cx="8229600" cy="4888830"/>
          </a:xfrm>
        </p:spPr>
        <p:txBody>
          <a:bodyPr/>
          <a:lstStyle/>
          <a:p>
            <a:pPr>
              <a:buNone/>
            </a:pPr>
            <a:r>
              <a:rPr lang="en-AU" sz="2400" b="1" dirty="0" smtClean="0"/>
              <a:t>Left side:</a:t>
            </a:r>
            <a:r>
              <a:rPr lang="en-AU" sz="2400" dirty="0" smtClean="0"/>
              <a:t>	God of love, you want life to the full for each and every one of us. Help us to see our potential as you see it, so that your Spirit moving in us opens up new opportunities in us to transform this world, to evangelise it, and to make it Good News for all.</a:t>
            </a:r>
          </a:p>
          <a:p>
            <a:pPr>
              <a:buNone/>
            </a:pPr>
            <a:endParaRPr lang="en-AU" sz="2400" dirty="0" smtClean="0"/>
          </a:p>
          <a:p>
            <a:pPr>
              <a:buNone/>
            </a:pPr>
            <a:r>
              <a:rPr lang="en-AU" sz="2400" b="1" dirty="0" smtClean="0"/>
              <a:t>Right side:</a:t>
            </a:r>
            <a:r>
              <a:rPr lang="en-AU" sz="2400" dirty="0" smtClean="0"/>
              <a:t>	God of the hungry and of the full, God of the poor and of the rich, you have spoken a beautiful and challenging word of liberation and salvation, of freedom and unity, for all. Open our hearts and minds that we will be empowered to be Christ in the world going out to those who survive on the margins of life.</a:t>
            </a:r>
            <a:endParaRPr lang="en-AU" sz="2400"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7544" y="908720"/>
            <a:ext cx="8229600" cy="4888830"/>
          </a:xfrm>
        </p:spPr>
        <p:txBody>
          <a:bodyPr/>
          <a:lstStyle/>
          <a:p>
            <a:pPr>
              <a:buNone/>
            </a:pPr>
            <a:r>
              <a:rPr lang="en-AU" sz="2400" b="1" dirty="0" smtClean="0"/>
              <a:t>Left side:</a:t>
            </a:r>
            <a:r>
              <a:rPr lang="en-AU" sz="2400" dirty="0" smtClean="0"/>
              <a:t>	God of justice and compassion, you challenge us to constantly move beyond our pasts and call us into fresh possibilities for the future. Help us work to build a world characterised by right relationships, just inclusion, wise stewardship and prophetic solidarity.</a:t>
            </a:r>
          </a:p>
          <a:p>
            <a:pPr>
              <a:buNone/>
            </a:pPr>
            <a:r>
              <a:rPr lang="en-AU" sz="2400" dirty="0" smtClean="0"/>
              <a:t> </a:t>
            </a:r>
          </a:p>
          <a:p>
            <a:pPr>
              <a:buNone/>
            </a:pPr>
            <a:r>
              <a:rPr lang="en-AU" sz="2400" b="1" dirty="0" smtClean="0"/>
              <a:t>Right side:	</a:t>
            </a:r>
            <a:r>
              <a:rPr lang="en-AU" sz="2400" dirty="0" smtClean="0"/>
              <a:t>God of the impossible, you never get discouraged and never cease to call us to hope, believe and strive for a happier, fairer and wiser world. Shape our faith with love and hope that we will follow Christ in action giving ourselves freely to being ‘mission on this earth.’ (EG n273)</a:t>
            </a:r>
            <a:endParaRPr lang="en-AU" sz="2400"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467544" y="908720"/>
            <a:ext cx="8229600" cy="4888830"/>
          </a:xfrm>
        </p:spPr>
        <p:txBody>
          <a:bodyPr/>
          <a:lstStyle/>
          <a:p>
            <a:pPr>
              <a:buNone/>
            </a:pPr>
            <a:r>
              <a:rPr lang="en-AU" sz="2400" b="1" dirty="0" smtClean="0"/>
              <a:t>Leader:	</a:t>
            </a:r>
            <a:r>
              <a:rPr lang="en-AU" sz="2400" dirty="0" smtClean="0"/>
              <a:t>Gather the prayers of our hearts, O God.  As we move into this new day may we be united in one mission to make a difference where we are. 	 Open us to the possibilities within us. Open us to the possibilities around us. May we respond with vision and conviction to your call to be disciples filed with love, joy, happiness and hope within our communities and places of ministry. </a:t>
            </a:r>
          </a:p>
          <a:p>
            <a:pPr>
              <a:buNone/>
            </a:pPr>
            <a:r>
              <a:rPr lang="en-AU" sz="2400" dirty="0" smtClean="0"/>
              <a:t>	</a:t>
            </a:r>
          </a:p>
          <a:p>
            <a:pPr>
              <a:buNone/>
            </a:pPr>
            <a:r>
              <a:rPr lang="en-AU" sz="2400" b="1" dirty="0" smtClean="0"/>
              <a:t>All:</a:t>
            </a:r>
            <a:r>
              <a:rPr lang="en-AU" sz="2400" dirty="0" smtClean="0"/>
              <a:t>	This we ask in the name of Jesus Christ, in whom joy is constantly born anew. Amen</a:t>
            </a:r>
            <a:endParaRPr lang="en-AU" sz="2400"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CAMI Conference 2015 Powerpoint">
  <a:themeElements>
    <a:clrScheme name="CAMI Conference">
      <a:dk1>
        <a:srgbClr val="000000"/>
      </a:dk1>
      <a:lt1>
        <a:srgbClr val="FFFFFF"/>
      </a:lt1>
      <a:dk2>
        <a:srgbClr val="D70F2F"/>
      </a:dk2>
      <a:lt2>
        <a:srgbClr val="808080"/>
      </a:lt2>
      <a:accent1>
        <a:srgbClr val="D9272E"/>
      </a:accent1>
      <a:accent2>
        <a:srgbClr val="002E6D"/>
      </a:accent2>
      <a:accent3>
        <a:srgbClr val="F7A600"/>
      </a:accent3>
      <a:accent4>
        <a:srgbClr val="000000"/>
      </a:accent4>
      <a:accent5>
        <a:srgbClr val="737373"/>
      </a:accent5>
      <a:accent6>
        <a:srgbClr val="D5D5D5"/>
      </a:accent6>
      <a:hlink>
        <a:srgbClr val="000000"/>
      </a:hlink>
      <a:folHlink>
        <a:srgbClr val="000000"/>
      </a:folHlink>
    </a:clrScheme>
    <a:fontScheme name="CAMI Conferen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err="1" smtClean="0"/>
        </a:defPPr>
      </a:lstStyle>
    </a:txDef>
  </a:objectDefaults>
  <a:extraClrSchemeLst>
    <a:extraClrScheme>
      <a:clrScheme name="CAMI Conferen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MI Conferen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MI Conferen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MI Conferen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MI Conferen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MI Conferen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MI Conferen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MI Conferen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MI Conferen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MI Conferen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MI Conferen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MI Conferen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AMI Conference 13">
        <a:dk1>
          <a:srgbClr val="000000"/>
        </a:dk1>
        <a:lt1>
          <a:srgbClr val="FFFFFF"/>
        </a:lt1>
        <a:dk2>
          <a:srgbClr val="D31245"/>
        </a:dk2>
        <a:lt2>
          <a:srgbClr val="808080"/>
        </a:lt2>
        <a:accent1>
          <a:srgbClr val="B2B2B2"/>
        </a:accent1>
        <a:accent2>
          <a:srgbClr val="808080"/>
        </a:accent2>
        <a:accent3>
          <a:srgbClr val="FFFFFF"/>
        </a:accent3>
        <a:accent4>
          <a:srgbClr val="000000"/>
        </a:accent4>
        <a:accent5>
          <a:srgbClr val="D5D5D5"/>
        </a:accent5>
        <a:accent6>
          <a:srgbClr val="737373"/>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AMI Conference 2015 Powerpoint">
  <a:themeElements>
    <a:clrScheme name="CAMI Conference">
      <a:dk1>
        <a:srgbClr val="000000"/>
      </a:dk1>
      <a:lt1>
        <a:srgbClr val="FFFFFF"/>
      </a:lt1>
      <a:dk2>
        <a:srgbClr val="D70F2F"/>
      </a:dk2>
      <a:lt2>
        <a:srgbClr val="808080"/>
      </a:lt2>
      <a:accent1>
        <a:srgbClr val="D9272E"/>
      </a:accent1>
      <a:accent2>
        <a:srgbClr val="002E6D"/>
      </a:accent2>
      <a:accent3>
        <a:srgbClr val="F7A600"/>
      </a:accent3>
      <a:accent4>
        <a:srgbClr val="000000"/>
      </a:accent4>
      <a:accent5>
        <a:srgbClr val="737373"/>
      </a:accent5>
      <a:accent6>
        <a:srgbClr val="D5D5D5"/>
      </a:accent6>
      <a:hlink>
        <a:srgbClr val="000000"/>
      </a:hlink>
      <a:folHlink>
        <a:srgbClr val="000000"/>
      </a:folHlink>
    </a:clrScheme>
    <a:fontScheme name="CAMI Conferen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err="1" smtClean="0"/>
        </a:defPPr>
      </a:lstStyle>
    </a:txDef>
  </a:objectDefaults>
  <a:extraClrSchemeLst>
    <a:extraClrScheme>
      <a:clrScheme name="CAMI Conferen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MI Conferen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MI Conferen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MI Conferen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MI Conferen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MI Conferen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MI Conferen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MI Conferen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MI Conferen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MI Conferen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MI Conferen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MI Conferen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AMI Conference 13">
        <a:dk1>
          <a:srgbClr val="000000"/>
        </a:dk1>
        <a:lt1>
          <a:srgbClr val="FFFFFF"/>
        </a:lt1>
        <a:dk2>
          <a:srgbClr val="D31245"/>
        </a:dk2>
        <a:lt2>
          <a:srgbClr val="808080"/>
        </a:lt2>
        <a:accent1>
          <a:srgbClr val="B2B2B2"/>
        </a:accent1>
        <a:accent2>
          <a:srgbClr val="808080"/>
        </a:accent2>
        <a:accent3>
          <a:srgbClr val="FFFFFF"/>
        </a:accent3>
        <a:accent4>
          <a:srgbClr val="000000"/>
        </a:accent4>
        <a:accent5>
          <a:srgbClr val="D5D5D5"/>
        </a:accent5>
        <a:accent6>
          <a:srgbClr val="737373"/>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194</Words>
  <Application>Microsoft Macintosh PowerPoint</Application>
  <PresentationFormat>On-screen Show (4:3)</PresentationFormat>
  <Paragraphs>44</Paragraphs>
  <Slides>14</Slides>
  <Notes>1</Notes>
  <HiddenSlides>0</HiddenSlides>
  <MMClips>2</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CAMI Conference 2015 Powerpoint</vt:lpstr>
      <vt:lpstr>1_CAMI Conference 2015 Powerpoint</vt:lpstr>
      <vt:lpstr>PowerPoint Presentation</vt:lpstr>
      <vt:lpstr>PowerPoint Presentation</vt:lpstr>
      <vt:lpstr>PowerPoint Presentation</vt:lpstr>
      <vt:lpstr>Gathering Prayer</vt:lpstr>
      <vt:lpstr>PowerPoint Presentation</vt:lpstr>
      <vt:lpstr>PowerPoint Presentation</vt:lpstr>
      <vt:lpstr>Prayer Response</vt:lpstr>
      <vt:lpstr>PowerPoint Presentation</vt:lpstr>
      <vt:lpstr>PowerPoint Presentation</vt:lpstr>
      <vt:lpstr>Closing Song: ‘One Voice’</vt:lpstr>
      <vt:lpstr>PowerPoint Presentation</vt:lpstr>
      <vt:lpstr>PowerPoint Presentation</vt:lpstr>
      <vt:lpstr>PowerPoint Presentation</vt:lpstr>
      <vt:lpstr>PowerPoint Presentation</vt:lpstr>
    </vt:vector>
  </TitlesOfParts>
  <Company>Catholic 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Beth Riolo</dc:creator>
  <cp:lastModifiedBy>Sandra</cp:lastModifiedBy>
  <cp:revision>4</cp:revision>
  <dcterms:created xsi:type="dcterms:W3CDTF">2015-05-14T01:11:33Z</dcterms:created>
  <dcterms:modified xsi:type="dcterms:W3CDTF">2015-06-15T03:52:27Z</dcterms:modified>
</cp:coreProperties>
</file>