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8" r:id="rId2"/>
    <p:sldId id="260" r:id="rId3"/>
    <p:sldId id="285" r:id="rId4"/>
    <p:sldId id="288" r:id="rId5"/>
    <p:sldId id="268" r:id="rId6"/>
    <p:sldId id="269" r:id="rId7"/>
    <p:sldId id="286" r:id="rId8"/>
    <p:sldId id="271" r:id="rId9"/>
    <p:sldId id="287" r:id="rId10"/>
    <p:sldId id="272" r:id="rId11"/>
    <p:sldId id="277" r:id="rId12"/>
    <p:sldId id="274" r:id="rId13"/>
    <p:sldId id="278" r:id="rId14"/>
    <p:sldId id="279" r:id="rId15"/>
    <p:sldId id="282" r:id="rId16"/>
    <p:sldId id="280" r:id="rId17"/>
    <p:sldId id="289" r:id="rId18"/>
  </p:sldIdLst>
  <p:sldSz cx="9144000" cy="6858000" type="screen4x3"/>
  <p:notesSz cx="6805613" cy="99393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23" d="100"/>
          <a:sy n="23" d="100"/>
        </p:scale>
        <p:origin x="-2648" y="-104"/>
      </p:cViewPr>
      <p:guideLst>
        <p:guide orient="horz"/>
        <p:guide/>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B0B557AB-471D-4AD4-ADA5-B13F98E10997}" type="datetimeFigureOut">
              <a:rPr lang="en-AU" smtClean="0"/>
              <a:pPr/>
              <a:t>15/06/15</a:t>
            </a:fld>
            <a:endParaRPr lang="en-AU"/>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DCC75068-2A36-488E-B552-D59A0E088DBC}" type="slidenum">
              <a:rPr lang="en-AU" smtClean="0"/>
              <a:pPr/>
              <a:t>‹#›</a:t>
            </a:fld>
            <a:endParaRPr lang="en-AU"/>
          </a:p>
        </p:txBody>
      </p:sp>
    </p:spTree>
    <p:extLst>
      <p:ext uri="{BB962C8B-B14F-4D97-AF65-F5344CB8AC3E}">
        <p14:creationId xmlns:p14="http://schemas.microsoft.com/office/powerpoint/2010/main" val="420930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9099"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ltLang="en-US"/>
          </a:p>
        </p:txBody>
      </p:sp>
      <p:sp>
        <p:nvSpPr>
          <p:cNvPr id="11267" name="Rectangle 3"/>
          <p:cNvSpPr>
            <a:spLocks noGrp="1" noChangeArrowheads="1"/>
          </p:cNvSpPr>
          <p:nvPr>
            <p:ph type="dt" idx="1"/>
          </p:nvPr>
        </p:nvSpPr>
        <p:spPr bwMode="auto">
          <a:xfrm>
            <a:off x="3854939" y="0"/>
            <a:ext cx="2949099"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ltLang="en-US"/>
          </a:p>
        </p:txBody>
      </p:sp>
      <p:sp>
        <p:nvSpPr>
          <p:cNvPr id="11268"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0562" y="4721186"/>
            <a:ext cx="544449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p>
        </p:txBody>
      </p:sp>
      <p:sp>
        <p:nvSpPr>
          <p:cNvPr id="11270" name="Rectangle 6"/>
          <p:cNvSpPr>
            <a:spLocks noGrp="1" noChangeArrowheads="1"/>
          </p:cNvSpPr>
          <p:nvPr>
            <p:ph type="ftr" sz="quarter" idx="4"/>
          </p:nvPr>
        </p:nvSpPr>
        <p:spPr bwMode="auto">
          <a:xfrm>
            <a:off x="0" y="9440646"/>
            <a:ext cx="2949099"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ltLang="en-US"/>
          </a:p>
        </p:txBody>
      </p:sp>
      <p:sp>
        <p:nvSpPr>
          <p:cNvPr id="11271" name="Rectangle 7"/>
          <p:cNvSpPr>
            <a:spLocks noGrp="1" noChangeArrowheads="1"/>
          </p:cNvSpPr>
          <p:nvPr>
            <p:ph type="sldNum" sz="quarter" idx="5"/>
          </p:nvPr>
        </p:nvSpPr>
        <p:spPr bwMode="auto">
          <a:xfrm>
            <a:off x="3854939" y="9440646"/>
            <a:ext cx="2949099"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366EB55-55E0-4C1B-ADA1-CF3E641A9459}" type="slidenum">
              <a:rPr lang="en-AU" altLang="en-US"/>
              <a:pPr/>
              <a:t>‹#›</a:t>
            </a:fld>
            <a:endParaRPr lang="en-AU" altLang="en-US"/>
          </a:p>
        </p:txBody>
      </p:sp>
    </p:spTree>
    <p:extLst>
      <p:ext uri="{BB962C8B-B14F-4D97-AF65-F5344CB8AC3E}">
        <p14:creationId xmlns:p14="http://schemas.microsoft.com/office/powerpoint/2010/main" val="34889473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Option 1_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9643686"/>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Option 2_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9731619"/>
      </p:ext>
    </p:extLst>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ption 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p>
        </p:txBody>
      </p:sp>
      <p:sp>
        <p:nvSpPr>
          <p:cNvPr id="5" name="Footer Placeholder 4"/>
          <p:cNvSpPr>
            <a:spLocks noGrp="1"/>
          </p:cNvSpPr>
          <p:nvPr>
            <p:ph type="ftr" sz="quarter" idx="11"/>
          </p:nvPr>
        </p:nvSpPr>
        <p:spPr/>
        <p:txBody>
          <a:bodyPr/>
          <a:lstStyle>
            <a:lvl1pPr>
              <a:defRPr/>
            </a:lvl1pPr>
          </a:lstStyle>
          <a:p>
            <a:endParaRPr lang="en-AU" altLang="en-US"/>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pPr/>
              <a:t>‹#›</a:t>
            </a:fld>
            <a:endParaRPr lang="en-AU" altLang="en-US"/>
          </a:p>
        </p:txBody>
      </p:sp>
    </p:spTree>
    <p:extLst>
      <p:ext uri="{BB962C8B-B14F-4D97-AF65-F5344CB8AC3E}">
        <p14:creationId xmlns:p14="http://schemas.microsoft.com/office/powerpoint/2010/main" val="1371224577"/>
      </p:ext>
    </p:extLst>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Option 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p>
        </p:txBody>
      </p:sp>
      <p:sp>
        <p:nvSpPr>
          <p:cNvPr id="6" name="Footer Placeholder 5"/>
          <p:cNvSpPr>
            <a:spLocks noGrp="1"/>
          </p:cNvSpPr>
          <p:nvPr>
            <p:ph type="ftr" sz="quarter" idx="11"/>
          </p:nvPr>
        </p:nvSpPr>
        <p:spPr/>
        <p:txBody>
          <a:bodyPr/>
          <a:lstStyle>
            <a:lvl1pPr>
              <a:defRPr/>
            </a:lvl1pPr>
          </a:lstStyle>
          <a:p>
            <a:endParaRPr lang="en-AU" altLang="en-US"/>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pPr/>
              <a:t>‹#›</a:t>
            </a:fld>
            <a:endParaRPr lang="en-AU" altLang="en-US"/>
          </a:p>
        </p:txBody>
      </p:sp>
    </p:spTree>
    <p:extLst>
      <p:ext uri="{BB962C8B-B14F-4D97-AF65-F5344CB8AC3E}">
        <p14:creationId xmlns:p14="http://schemas.microsoft.com/office/powerpoint/2010/main" val="248625668"/>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ption 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p>
        </p:txBody>
      </p:sp>
      <p:sp>
        <p:nvSpPr>
          <p:cNvPr id="5" name="Footer Placeholder 4"/>
          <p:cNvSpPr>
            <a:spLocks noGrp="1"/>
          </p:cNvSpPr>
          <p:nvPr>
            <p:ph type="ftr" sz="quarter" idx="11"/>
          </p:nvPr>
        </p:nvSpPr>
        <p:spPr/>
        <p:txBody>
          <a:bodyPr/>
          <a:lstStyle>
            <a:lvl1pPr>
              <a:defRPr/>
            </a:lvl1pPr>
          </a:lstStyle>
          <a:p>
            <a:endParaRPr lang="en-AU" altLang="en-US"/>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pPr/>
              <a:t>‹#›</a:t>
            </a:fld>
            <a:endParaRPr lang="en-AU" altLang="en-US"/>
          </a:p>
        </p:txBody>
      </p:sp>
    </p:spTree>
    <p:extLst>
      <p:ext uri="{BB962C8B-B14F-4D97-AF65-F5344CB8AC3E}">
        <p14:creationId xmlns:p14="http://schemas.microsoft.com/office/powerpoint/2010/main" val="3578656452"/>
      </p:ext>
    </p:extLst>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Option 2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p>
        </p:txBody>
      </p:sp>
      <p:sp>
        <p:nvSpPr>
          <p:cNvPr id="6" name="Footer Placeholder 5"/>
          <p:cNvSpPr>
            <a:spLocks noGrp="1"/>
          </p:cNvSpPr>
          <p:nvPr>
            <p:ph type="ftr" sz="quarter" idx="11"/>
          </p:nvPr>
        </p:nvSpPr>
        <p:spPr/>
        <p:txBody>
          <a:bodyPr/>
          <a:lstStyle>
            <a:lvl1pPr>
              <a:defRPr/>
            </a:lvl1pPr>
          </a:lstStyle>
          <a:p>
            <a:endParaRPr lang="en-AU" altLang="en-US"/>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pPr/>
              <a:t>‹#›</a:t>
            </a:fld>
            <a:endParaRPr lang="en-AU" altLang="en-US"/>
          </a:p>
        </p:txBody>
      </p:sp>
    </p:spTree>
    <p:extLst>
      <p:ext uri="{BB962C8B-B14F-4D97-AF65-F5344CB8AC3E}">
        <p14:creationId xmlns:p14="http://schemas.microsoft.com/office/powerpoint/2010/main" val="726260405"/>
      </p:ext>
    </p:extLst>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ltLang="en-US"/>
          </a:p>
        </p:txBody>
      </p:sp>
      <p:sp>
        <p:nvSpPr>
          <p:cNvPr id="4" name="Footer Placeholder 3"/>
          <p:cNvSpPr>
            <a:spLocks noGrp="1"/>
          </p:cNvSpPr>
          <p:nvPr>
            <p:ph type="ftr" sz="quarter" idx="11"/>
          </p:nvPr>
        </p:nvSpPr>
        <p:spPr/>
        <p:txBody>
          <a:bodyPr/>
          <a:lstStyle>
            <a:lvl1pPr>
              <a:defRPr/>
            </a:lvl1pPr>
          </a:lstStyle>
          <a:p>
            <a:endParaRPr lang="en-AU" altLang="en-US"/>
          </a:p>
        </p:txBody>
      </p:sp>
      <p:sp>
        <p:nvSpPr>
          <p:cNvPr id="5" name="Slide Number Placeholder 4"/>
          <p:cNvSpPr>
            <a:spLocks noGrp="1"/>
          </p:cNvSpPr>
          <p:nvPr>
            <p:ph type="sldNum" sz="quarter" idx="12"/>
          </p:nvPr>
        </p:nvSpPr>
        <p:spPr/>
        <p:txBody>
          <a:bodyPr/>
          <a:lstStyle>
            <a:lvl1pPr>
              <a:defRPr/>
            </a:lvl1pPr>
          </a:lstStyle>
          <a:p>
            <a:fld id="{75DE3B20-A653-4F32-9BEE-7FA2224D0A71}" type="slidenum">
              <a:rPr lang="en-AU" altLang="en-US"/>
              <a:pPr/>
              <a:t>‹#›</a:t>
            </a:fld>
            <a:endParaRPr lang="en-AU" altLang="en-US"/>
          </a:p>
        </p:txBody>
      </p:sp>
    </p:spTree>
    <p:extLst>
      <p:ext uri="{BB962C8B-B14F-4D97-AF65-F5344CB8AC3E}">
        <p14:creationId xmlns:p14="http://schemas.microsoft.com/office/powerpoint/2010/main" val="3358943379"/>
      </p:ext>
    </p:extLst>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ltLang="en-US"/>
          </a:p>
        </p:txBody>
      </p:sp>
      <p:sp>
        <p:nvSpPr>
          <p:cNvPr id="3" name="Footer Placeholder 2"/>
          <p:cNvSpPr>
            <a:spLocks noGrp="1"/>
          </p:cNvSpPr>
          <p:nvPr>
            <p:ph type="ftr" sz="quarter" idx="11"/>
          </p:nvPr>
        </p:nvSpPr>
        <p:spPr/>
        <p:txBody>
          <a:bodyPr/>
          <a:lstStyle>
            <a:lvl1pPr>
              <a:defRPr/>
            </a:lvl1pPr>
          </a:lstStyle>
          <a:p>
            <a:endParaRPr lang="en-AU" altLang="en-US"/>
          </a:p>
        </p:txBody>
      </p:sp>
      <p:sp>
        <p:nvSpPr>
          <p:cNvPr id="4" name="Slide Number Placeholder 3"/>
          <p:cNvSpPr>
            <a:spLocks noGrp="1"/>
          </p:cNvSpPr>
          <p:nvPr>
            <p:ph type="sldNum" sz="quarter" idx="12"/>
          </p:nvPr>
        </p:nvSpPr>
        <p:spPr/>
        <p:txBody>
          <a:bodyPr/>
          <a:lstStyle>
            <a:lvl1pPr>
              <a:defRPr/>
            </a:lvl1pPr>
          </a:lstStyle>
          <a:p>
            <a:fld id="{92464D3D-9B63-4893-B683-E9F9E12766B4}" type="slidenum">
              <a:rPr lang="en-AU" altLang="en-US"/>
              <a:pPr/>
              <a:t>‹#›</a:t>
            </a:fld>
            <a:endParaRPr lang="en-AU" altLang="en-US"/>
          </a:p>
        </p:txBody>
      </p:sp>
    </p:spTree>
    <p:extLst>
      <p:ext uri="{BB962C8B-B14F-4D97-AF65-F5344CB8AC3E}">
        <p14:creationId xmlns:p14="http://schemas.microsoft.com/office/powerpoint/2010/main" val="2485287009"/>
      </p:ext>
    </p:extLst>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9088"/>
            <a:ext cx="8229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dirty="0" smtClean="0"/>
          </a:p>
        </p:txBody>
      </p:sp>
      <p:sp>
        <p:nvSpPr>
          <p:cNvPr id="1027" name="Rectangle 3"/>
          <p:cNvSpPr>
            <a:spLocks noGrp="1" noChangeArrowheads="1"/>
          </p:cNvSpPr>
          <p:nvPr>
            <p:ph type="body" idx="1"/>
          </p:nvPr>
        </p:nvSpPr>
        <p:spPr bwMode="auto">
          <a:xfrm>
            <a:off x="457200" y="10604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28" name="Rectangle 4"/>
          <p:cNvSpPr>
            <a:spLocks noGrp="1" noChangeArrowheads="1"/>
          </p:cNvSpPr>
          <p:nvPr>
            <p:ph type="dt" sz="half" idx="2"/>
          </p:nvPr>
        </p:nvSpPr>
        <p:spPr bwMode="auto">
          <a:xfrm>
            <a:off x="6227763" y="6661150"/>
            <a:ext cx="10810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endParaRPr lang="en-AU" altLang="en-US"/>
          </a:p>
        </p:txBody>
      </p:sp>
      <p:sp>
        <p:nvSpPr>
          <p:cNvPr id="1029" name="Rectangle 5"/>
          <p:cNvSpPr>
            <a:spLocks noGrp="1" noChangeArrowheads="1"/>
          </p:cNvSpPr>
          <p:nvPr>
            <p:ph type="ftr" sz="quarter" idx="3"/>
          </p:nvPr>
        </p:nvSpPr>
        <p:spPr bwMode="auto">
          <a:xfrm>
            <a:off x="179388" y="6661150"/>
            <a:ext cx="597693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endParaRPr lang="en-AU" altLang="en-US"/>
          </a:p>
        </p:txBody>
      </p:sp>
      <p:sp>
        <p:nvSpPr>
          <p:cNvPr id="1030" name="Rectangle 6"/>
          <p:cNvSpPr>
            <a:spLocks noGrp="1" noChangeArrowheads="1"/>
          </p:cNvSpPr>
          <p:nvPr>
            <p:ph type="sldNum" sz="quarter" idx="4"/>
          </p:nvPr>
        </p:nvSpPr>
        <p:spPr bwMode="auto">
          <a:xfrm>
            <a:off x="6851650" y="6661150"/>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fld id="{1C9F0DB8-4EF0-400E-A39F-3E3AFAA646FD}"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1" r:id="rId3"/>
    <p:sldLayoutId id="2147483653" r:id="rId4"/>
    <p:sldLayoutId id="2147483659" r:id="rId5"/>
    <p:sldLayoutId id="2147483660" r:id="rId6"/>
    <p:sldLayoutId id="2147483655" r:id="rId7"/>
    <p:sldLayoutId id="2147483656" r:id="rId8"/>
  </p:sldLayoutIdLst>
  <p:transition xmlns:p14="http://schemas.microsoft.com/office/powerpoint/2010/main">
    <p:fade/>
  </p:transition>
  <p:txStyles>
    <p:titleStyle>
      <a:lvl1pPr algn="l" rtl="0" eaLnBrk="1" fontAlgn="base" hangingPunct="1">
        <a:lnSpc>
          <a:spcPts val="2800"/>
        </a:lnSpc>
        <a:spcBef>
          <a:spcPct val="0"/>
        </a:spcBef>
        <a:spcAft>
          <a:spcPct val="0"/>
        </a:spcAft>
        <a:defRPr sz="3000" b="1">
          <a:solidFill>
            <a:schemeClr val="tx2"/>
          </a:solidFill>
          <a:latin typeface="+mj-lt"/>
          <a:ea typeface="+mj-ea"/>
          <a:cs typeface="+mj-cs"/>
        </a:defRPr>
      </a:lvl1pPr>
      <a:lvl2pPr algn="l" rtl="0" eaLnBrk="1" fontAlgn="base" hangingPunct="1">
        <a:lnSpc>
          <a:spcPts val="2800"/>
        </a:lnSpc>
        <a:spcBef>
          <a:spcPct val="0"/>
        </a:spcBef>
        <a:spcAft>
          <a:spcPct val="0"/>
        </a:spcAft>
        <a:defRPr sz="3000" b="1">
          <a:solidFill>
            <a:schemeClr val="tx2"/>
          </a:solidFill>
          <a:latin typeface="Arial" charset="0"/>
        </a:defRPr>
      </a:lvl2pPr>
      <a:lvl3pPr algn="l" rtl="0" eaLnBrk="1" fontAlgn="base" hangingPunct="1">
        <a:lnSpc>
          <a:spcPts val="2800"/>
        </a:lnSpc>
        <a:spcBef>
          <a:spcPct val="0"/>
        </a:spcBef>
        <a:spcAft>
          <a:spcPct val="0"/>
        </a:spcAft>
        <a:defRPr sz="3000" b="1">
          <a:solidFill>
            <a:schemeClr val="tx2"/>
          </a:solidFill>
          <a:latin typeface="Arial" charset="0"/>
        </a:defRPr>
      </a:lvl3pPr>
      <a:lvl4pPr algn="l" rtl="0" eaLnBrk="1" fontAlgn="base" hangingPunct="1">
        <a:lnSpc>
          <a:spcPts val="2800"/>
        </a:lnSpc>
        <a:spcBef>
          <a:spcPct val="0"/>
        </a:spcBef>
        <a:spcAft>
          <a:spcPct val="0"/>
        </a:spcAft>
        <a:defRPr sz="3000" b="1">
          <a:solidFill>
            <a:schemeClr val="tx2"/>
          </a:solidFill>
          <a:latin typeface="Arial" charset="0"/>
        </a:defRPr>
      </a:lvl4pPr>
      <a:lvl5pPr algn="l" rtl="0" eaLnBrk="1" fontAlgn="base" hangingPunct="1">
        <a:lnSpc>
          <a:spcPts val="2800"/>
        </a:lnSpc>
        <a:spcBef>
          <a:spcPct val="0"/>
        </a:spcBef>
        <a:spcAft>
          <a:spcPct val="0"/>
        </a:spcAft>
        <a:defRPr sz="3000" b="1">
          <a:solidFill>
            <a:schemeClr val="tx2"/>
          </a:solidFill>
          <a:latin typeface="Arial" charset="0"/>
        </a:defRPr>
      </a:lvl5pPr>
      <a:lvl6pPr marL="457200" algn="l" rtl="0" eaLnBrk="1" fontAlgn="base" hangingPunct="1">
        <a:lnSpc>
          <a:spcPts val="2800"/>
        </a:lnSpc>
        <a:spcBef>
          <a:spcPct val="0"/>
        </a:spcBef>
        <a:spcAft>
          <a:spcPct val="0"/>
        </a:spcAft>
        <a:defRPr sz="3000" b="1">
          <a:solidFill>
            <a:schemeClr val="tx2"/>
          </a:solidFill>
          <a:latin typeface="Arial" charset="0"/>
        </a:defRPr>
      </a:lvl6pPr>
      <a:lvl7pPr marL="914400" algn="l" rtl="0" eaLnBrk="1" fontAlgn="base" hangingPunct="1">
        <a:lnSpc>
          <a:spcPts val="2800"/>
        </a:lnSpc>
        <a:spcBef>
          <a:spcPct val="0"/>
        </a:spcBef>
        <a:spcAft>
          <a:spcPct val="0"/>
        </a:spcAft>
        <a:defRPr sz="3000" b="1">
          <a:solidFill>
            <a:schemeClr val="tx2"/>
          </a:solidFill>
          <a:latin typeface="Arial" charset="0"/>
        </a:defRPr>
      </a:lvl7pPr>
      <a:lvl8pPr marL="1371600" algn="l" rtl="0" eaLnBrk="1" fontAlgn="base" hangingPunct="1">
        <a:lnSpc>
          <a:spcPts val="2800"/>
        </a:lnSpc>
        <a:spcBef>
          <a:spcPct val="0"/>
        </a:spcBef>
        <a:spcAft>
          <a:spcPct val="0"/>
        </a:spcAft>
        <a:defRPr sz="3000" b="1">
          <a:solidFill>
            <a:schemeClr val="tx2"/>
          </a:solidFill>
          <a:latin typeface="Arial" charset="0"/>
        </a:defRPr>
      </a:lvl8pPr>
      <a:lvl9pPr marL="1828800" algn="l" rtl="0" eaLnBrk="1" fontAlgn="base" hangingPunct="1">
        <a:lnSpc>
          <a:spcPts val="2800"/>
        </a:lnSpc>
        <a:spcBef>
          <a:spcPct val="0"/>
        </a:spcBef>
        <a:spcAft>
          <a:spcPct val="0"/>
        </a:spcAft>
        <a:defRPr sz="3000" b="1">
          <a:solidFill>
            <a:schemeClr val="tx2"/>
          </a:solidFill>
          <a:latin typeface="Arial" charset="0"/>
        </a:defRPr>
      </a:lvl9pPr>
    </p:titleStyle>
    <p:bodyStyle>
      <a:lvl1pPr marL="265113" indent="-265113" algn="l" rtl="0" eaLnBrk="1" fontAlgn="base" hangingPunct="1">
        <a:spcBef>
          <a:spcPct val="20000"/>
        </a:spcBef>
        <a:spcAft>
          <a:spcPct val="0"/>
        </a:spcAft>
        <a:buClr>
          <a:schemeClr val="tx2"/>
        </a:buClr>
        <a:buChar char="•"/>
        <a:defRPr sz="2000">
          <a:solidFill>
            <a:schemeClr val="tx1"/>
          </a:solidFill>
          <a:latin typeface="+mn-lt"/>
          <a:ea typeface="+mn-ea"/>
          <a:cs typeface="+mn-cs"/>
        </a:defRPr>
      </a:lvl1pPr>
      <a:lvl2pPr marL="461963" indent="-195263" algn="l" rtl="0" eaLnBrk="1" fontAlgn="base" hangingPunct="1">
        <a:spcBef>
          <a:spcPct val="20000"/>
        </a:spcBef>
        <a:spcAft>
          <a:spcPct val="0"/>
        </a:spcAft>
        <a:buFont typeface="Arial" charset="0"/>
        <a:buChar char="–"/>
        <a:defRPr sz="2000">
          <a:solidFill>
            <a:schemeClr val="tx1"/>
          </a:solidFill>
          <a:latin typeface="+mn-lt"/>
        </a:defRPr>
      </a:lvl2pPr>
      <a:lvl3pPr marL="631825" indent="-168275" algn="l" rtl="0" eaLnBrk="1" fontAlgn="base" hangingPunct="1">
        <a:spcBef>
          <a:spcPct val="20000"/>
        </a:spcBef>
        <a:spcAft>
          <a:spcPct val="0"/>
        </a:spcAft>
        <a:buFont typeface="Arial" charset="0"/>
        <a:buChar char="–"/>
        <a:defRPr sz="2000">
          <a:solidFill>
            <a:schemeClr val="tx1"/>
          </a:solidFill>
          <a:latin typeface="+mn-lt"/>
        </a:defRPr>
      </a:lvl3pPr>
      <a:lvl4pPr marL="811213" indent="-177800" algn="l" rtl="0" eaLnBrk="1" fontAlgn="base" hangingPunct="1">
        <a:spcBef>
          <a:spcPct val="20000"/>
        </a:spcBef>
        <a:spcAft>
          <a:spcPct val="0"/>
        </a:spcAft>
        <a:buFont typeface="Arial" charset="0"/>
        <a:buChar char="–"/>
        <a:defRPr sz="2000">
          <a:solidFill>
            <a:schemeClr val="tx1"/>
          </a:solidFill>
          <a:latin typeface="+mn-lt"/>
        </a:defRPr>
      </a:lvl4pPr>
      <a:lvl5pPr marL="990600" indent="-177800" algn="l" rtl="0" eaLnBrk="1" fontAlgn="base" hangingPunct="1">
        <a:spcBef>
          <a:spcPct val="20000"/>
        </a:spcBef>
        <a:spcAft>
          <a:spcPct val="0"/>
        </a:spcAft>
        <a:buFont typeface="Arial" charset="0"/>
        <a:buChar char="–"/>
        <a:defRPr sz="2000">
          <a:solidFill>
            <a:schemeClr val="tx1"/>
          </a:solidFill>
          <a:latin typeface="+mn-lt"/>
        </a:defRPr>
      </a:lvl5pPr>
      <a:lvl6pPr marL="1447800" indent="-177800" algn="l" rtl="0" eaLnBrk="1" fontAlgn="base" hangingPunct="1">
        <a:spcBef>
          <a:spcPct val="20000"/>
        </a:spcBef>
        <a:spcAft>
          <a:spcPct val="0"/>
        </a:spcAft>
        <a:buFont typeface="Arial" charset="0"/>
        <a:buChar char="–"/>
        <a:defRPr sz="2000">
          <a:solidFill>
            <a:schemeClr val="tx1"/>
          </a:solidFill>
          <a:latin typeface="+mn-lt"/>
        </a:defRPr>
      </a:lvl6pPr>
      <a:lvl7pPr marL="1905000" indent="-177800" algn="l" rtl="0" eaLnBrk="1" fontAlgn="base" hangingPunct="1">
        <a:spcBef>
          <a:spcPct val="20000"/>
        </a:spcBef>
        <a:spcAft>
          <a:spcPct val="0"/>
        </a:spcAft>
        <a:buFont typeface="Arial" charset="0"/>
        <a:buChar char="–"/>
        <a:defRPr sz="2000">
          <a:solidFill>
            <a:schemeClr val="tx1"/>
          </a:solidFill>
          <a:latin typeface="+mn-lt"/>
        </a:defRPr>
      </a:lvl7pPr>
      <a:lvl8pPr marL="2362200" indent="-177800" algn="l" rtl="0" eaLnBrk="1" fontAlgn="base" hangingPunct="1">
        <a:spcBef>
          <a:spcPct val="20000"/>
        </a:spcBef>
        <a:spcAft>
          <a:spcPct val="0"/>
        </a:spcAft>
        <a:buFont typeface="Arial" charset="0"/>
        <a:buChar char="–"/>
        <a:defRPr sz="2000">
          <a:solidFill>
            <a:schemeClr val="tx1"/>
          </a:solidFill>
          <a:latin typeface="+mn-lt"/>
        </a:defRPr>
      </a:lvl8pPr>
      <a:lvl9pPr marL="2819400" indent="-1778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png"/><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180529" y="-171400"/>
            <a:ext cx="9324528" cy="6000768"/>
            <a:chOff x="2829489" y="2038868"/>
            <a:chExt cx="3445680" cy="2954824"/>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9489" y="2038868"/>
              <a:ext cx="3445680" cy="2954824"/>
            </a:xfrm>
            <a:prstGeom prst="rect">
              <a:avLst/>
            </a:prstGeom>
          </p:spPr>
        </p:pic>
        <p:sp>
          <p:nvSpPr>
            <p:cNvPr id="9" name="TextBox 8"/>
            <p:cNvSpPr txBox="1"/>
            <p:nvPr/>
          </p:nvSpPr>
          <p:spPr>
            <a:xfrm>
              <a:off x="3175407" y="2439844"/>
              <a:ext cx="2847164" cy="2235060"/>
            </a:xfrm>
            <a:prstGeom prst="rect">
              <a:avLst/>
            </a:prstGeom>
            <a:noFill/>
          </p:spPr>
          <p:txBody>
            <a:bodyPr wrap="square" rtlCol="0">
              <a:noAutofit/>
            </a:bodyPr>
            <a:lstStyle/>
            <a:p>
              <a:pPr>
                <a:buNone/>
              </a:pPr>
              <a:r>
                <a:rPr lang="en-AU" sz="2600" b="1" dirty="0" smtClean="0">
                  <a:solidFill>
                    <a:schemeClr val="bg1"/>
                  </a:solidFill>
                </a:rPr>
                <a:t>Some Questions – </a:t>
              </a:r>
            </a:p>
            <a:p>
              <a:pPr>
                <a:buNone/>
              </a:pPr>
              <a:endParaRPr lang="en-AU" sz="2600" b="1" dirty="0" smtClean="0">
                <a:solidFill>
                  <a:schemeClr val="bg1"/>
                </a:solidFill>
              </a:endParaRPr>
            </a:p>
            <a:p>
              <a:pPr>
                <a:buNone/>
              </a:pPr>
              <a:endParaRPr lang="en-AU" sz="1000" dirty="0" smtClean="0">
                <a:solidFill>
                  <a:schemeClr val="bg1"/>
                </a:solidFill>
              </a:endParaRPr>
            </a:p>
            <a:p>
              <a:pPr>
                <a:buNone/>
              </a:pPr>
              <a:r>
                <a:rPr lang="en-AU" sz="2600" dirty="0" smtClean="0">
                  <a:solidFill>
                    <a:schemeClr val="bg1"/>
                  </a:solidFill>
                </a:rPr>
                <a:t>How does all this become REAL??? </a:t>
              </a:r>
            </a:p>
            <a:p>
              <a:pPr>
                <a:buNone/>
              </a:pPr>
              <a:endParaRPr lang="en-AU" sz="2600" dirty="0" smtClean="0">
                <a:solidFill>
                  <a:schemeClr val="bg1"/>
                </a:solidFill>
              </a:endParaRPr>
            </a:p>
            <a:p>
              <a:pPr>
                <a:buNone/>
              </a:pPr>
              <a:r>
                <a:rPr lang="en-AU" sz="2600" dirty="0" smtClean="0">
                  <a:solidFill>
                    <a:schemeClr val="bg1"/>
                  </a:solidFill>
                </a:rPr>
                <a:t>How can we get ‘church hierarchy’ to be here and listen to Graeme?  Needs to be heard and changes to be made in the HEARTS. </a:t>
              </a:r>
            </a:p>
            <a:p>
              <a:pPr>
                <a:buNone/>
              </a:pPr>
              <a:endParaRPr lang="en-AU" sz="2600" dirty="0" smtClean="0">
                <a:solidFill>
                  <a:schemeClr val="bg1"/>
                </a:solidFill>
              </a:endParaRPr>
            </a:p>
            <a:p>
              <a:pPr>
                <a:buNone/>
              </a:pPr>
              <a:r>
                <a:rPr lang="en-AU" sz="2600" dirty="0" smtClean="0">
                  <a:solidFill>
                    <a:schemeClr val="bg1"/>
                  </a:solidFill>
                </a:rPr>
                <a:t>What should my first step be at my school?</a:t>
              </a:r>
            </a:p>
            <a:p>
              <a:pPr>
                <a:buNone/>
              </a:pPr>
              <a:endParaRPr lang="en-AU" sz="1000" dirty="0" smtClean="0">
                <a:solidFill>
                  <a:schemeClr val="bg1"/>
                </a:solidFill>
              </a:endParaRPr>
            </a:p>
            <a:p>
              <a:pPr>
                <a:buNone/>
              </a:pPr>
              <a:endParaRPr lang="en-AU" sz="1000" dirty="0" smtClean="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503385" y="351546"/>
              <a:ext cx="3331592" cy="2268066"/>
            </a:xfrm>
            <a:prstGeom prst="rect">
              <a:avLst/>
            </a:prstGeom>
            <a:noFill/>
          </p:spPr>
          <p:txBody>
            <a:bodyPr wrap="square" rtlCol="0">
              <a:noAutofit/>
            </a:bodyPr>
            <a:lstStyle/>
            <a:p>
              <a:pPr algn="ctr"/>
              <a:r>
                <a:rPr lang="en-AU" sz="3600" b="1" dirty="0" smtClean="0">
                  <a:solidFill>
                    <a:schemeClr val="bg1"/>
                  </a:solidFill>
                </a:rPr>
                <a:t>Keynote Address: </a:t>
              </a:r>
            </a:p>
            <a:p>
              <a:pPr algn="ctr"/>
              <a:endParaRPr lang="en-AU" sz="3000" b="1" i="1" dirty="0" smtClean="0">
                <a:solidFill>
                  <a:schemeClr val="bg1"/>
                </a:solidFill>
              </a:endParaRPr>
            </a:p>
            <a:p>
              <a:pPr algn="ctr"/>
              <a:r>
                <a:rPr lang="en-AU" sz="3600" b="1" i="1" dirty="0" smtClean="0">
                  <a:solidFill>
                    <a:schemeClr val="bg1"/>
                  </a:solidFill>
                </a:rPr>
                <a:t>Dreaming of a Missionary Option: What does this mean for Church?</a:t>
              </a:r>
            </a:p>
            <a:p>
              <a:pPr algn="ctr"/>
              <a:endParaRPr lang="en-AU" sz="2000" dirty="0" smtClean="0">
                <a:solidFill>
                  <a:schemeClr val="bg1"/>
                </a:solidFill>
              </a:endParaRPr>
            </a:p>
            <a:p>
              <a:pPr algn="ctr"/>
              <a:r>
                <a:rPr lang="en-AU" sz="3600" dirty="0" smtClean="0">
                  <a:solidFill>
                    <a:schemeClr val="bg1"/>
                  </a:solidFill>
                </a:rPr>
                <a:t>Fr Stephen </a:t>
              </a:r>
              <a:r>
                <a:rPr lang="en-AU" sz="3600" dirty="0" err="1" smtClean="0">
                  <a:solidFill>
                    <a:schemeClr val="bg1"/>
                  </a:solidFill>
                </a:rPr>
                <a:t>Bevans</a:t>
              </a:r>
              <a:r>
                <a:rPr lang="en-AU" sz="3600" dirty="0" smtClean="0">
                  <a:solidFill>
                    <a:schemeClr val="bg1"/>
                  </a:solidFill>
                </a:rPr>
                <a:t> SVD</a:t>
              </a:r>
              <a:endParaRPr lang="en-AU" sz="3200" i="1"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11560" y="1988840"/>
            <a:ext cx="2779782" cy="2636525"/>
            <a:chOff x="360309" y="574812"/>
            <a:chExt cx="2779782" cy="263652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309" y="574812"/>
              <a:ext cx="2779782" cy="2636525"/>
            </a:xfrm>
            <a:prstGeom prst="rect">
              <a:avLst/>
            </a:prstGeom>
          </p:spPr>
        </p:pic>
        <p:sp>
          <p:nvSpPr>
            <p:cNvPr id="7" name="TextBox 6"/>
            <p:cNvSpPr txBox="1"/>
            <p:nvPr/>
          </p:nvSpPr>
          <p:spPr>
            <a:xfrm>
              <a:off x="762147" y="1216044"/>
              <a:ext cx="2088232" cy="1239124"/>
            </a:xfrm>
            <a:prstGeom prst="rect">
              <a:avLst/>
            </a:prstGeom>
            <a:noFill/>
          </p:spPr>
          <p:txBody>
            <a:bodyPr wrap="square" rtlCol="0">
              <a:noAutofit/>
            </a:bodyPr>
            <a:lstStyle/>
            <a:p>
              <a:endParaRPr lang="en-AU" sz="1000" b="1" dirty="0" smtClean="0">
                <a:solidFill>
                  <a:schemeClr val="bg1"/>
                </a:solidFill>
              </a:endParaRPr>
            </a:p>
            <a:p>
              <a:endParaRPr lang="en-AU" sz="1000" b="1" dirty="0" smtClean="0">
                <a:solidFill>
                  <a:schemeClr val="bg1"/>
                </a:solidFill>
              </a:endParaRPr>
            </a:p>
            <a:p>
              <a:r>
                <a:rPr lang="en-AU" sz="2600" b="1" dirty="0" smtClean="0">
                  <a:solidFill>
                    <a:schemeClr val="bg1"/>
                  </a:solidFill>
                </a:rPr>
                <a:t>Buzz Time</a:t>
              </a:r>
              <a:endParaRPr lang="en-AU" sz="2600" b="1" dirty="0">
                <a:solidFill>
                  <a:schemeClr val="bg1"/>
                </a:solidFill>
              </a:endParaRPr>
            </a:p>
          </p:txBody>
        </p:sp>
      </p:grpSp>
      <p:grpSp>
        <p:nvGrpSpPr>
          <p:cNvPr id="9" name="Group 8"/>
          <p:cNvGrpSpPr/>
          <p:nvPr/>
        </p:nvGrpSpPr>
        <p:grpSpPr>
          <a:xfrm>
            <a:off x="3143240" y="357166"/>
            <a:ext cx="3035814" cy="2651765"/>
            <a:chOff x="3101718" y="2312667"/>
            <a:chExt cx="3035814" cy="2651765"/>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1718" y="2312667"/>
              <a:ext cx="3035814" cy="2651765"/>
            </a:xfrm>
            <a:prstGeom prst="rect">
              <a:avLst/>
            </a:prstGeom>
          </p:spPr>
        </p:pic>
        <p:sp>
          <p:nvSpPr>
            <p:cNvPr id="11" name="TextBox 10"/>
            <p:cNvSpPr txBox="1"/>
            <p:nvPr/>
          </p:nvSpPr>
          <p:spPr>
            <a:xfrm>
              <a:off x="3558580" y="2656359"/>
              <a:ext cx="2023070" cy="1829916"/>
            </a:xfrm>
            <a:prstGeom prst="rect">
              <a:avLst/>
            </a:prstGeom>
            <a:noFill/>
          </p:spPr>
          <p:txBody>
            <a:bodyPr wrap="square" rtlCol="0">
              <a:noAutofit/>
            </a:bodyPr>
            <a:lstStyle/>
            <a:p>
              <a:pPr algn="ctr"/>
              <a:endParaRPr lang="en-AU" sz="1000" dirty="0" smtClean="0">
                <a:solidFill>
                  <a:schemeClr val="bg1"/>
                </a:solidFill>
              </a:endParaRPr>
            </a:p>
            <a:p>
              <a:pPr algn="ctr"/>
              <a:r>
                <a:rPr lang="en-AU" sz="3600" dirty="0" smtClean="0">
                  <a:solidFill>
                    <a:schemeClr val="bg1"/>
                  </a:solidFill>
                </a:rPr>
                <a:t>Your Voice</a:t>
              </a:r>
              <a:endParaRPr lang="en-AU" sz="3600" dirty="0">
                <a:solidFill>
                  <a:schemeClr val="bg1"/>
                </a:solidFill>
              </a:endParaRPr>
            </a:p>
          </p:txBody>
        </p:sp>
      </p:grpSp>
      <p:grpSp>
        <p:nvGrpSpPr>
          <p:cNvPr id="12" name="Group 11"/>
          <p:cNvGrpSpPr/>
          <p:nvPr/>
        </p:nvGrpSpPr>
        <p:grpSpPr>
          <a:xfrm>
            <a:off x="5491374" y="2928934"/>
            <a:ext cx="2938278" cy="2709678"/>
            <a:chOff x="5500694" y="3714752"/>
            <a:chExt cx="2938278" cy="2709678"/>
          </a:xfrm>
        </p:grpSpPr>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0694" y="3714752"/>
              <a:ext cx="2938278" cy="2709678"/>
            </a:xfrm>
            <a:prstGeom prst="rect">
              <a:avLst/>
            </a:prstGeom>
          </p:spPr>
        </p:pic>
        <p:sp>
          <p:nvSpPr>
            <p:cNvPr id="14" name="TextBox 13"/>
            <p:cNvSpPr txBox="1"/>
            <p:nvPr/>
          </p:nvSpPr>
          <p:spPr>
            <a:xfrm>
              <a:off x="6237504" y="4142810"/>
              <a:ext cx="1963796" cy="1556742"/>
            </a:xfrm>
            <a:prstGeom prst="rect">
              <a:avLst/>
            </a:prstGeom>
            <a:noFill/>
          </p:spPr>
          <p:txBody>
            <a:bodyPr wrap="square" rtlCol="0">
              <a:noAutofit/>
            </a:bodyPr>
            <a:lstStyle/>
            <a:p>
              <a:endParaRPr lang="en-AU" sz="1000" b="1" dirty="0" smtClean="0">
                <a:solidFill>
                  <a:schemeClr val="bg1"/>
                </a:solidFill>
              </a:endParaRPr>
            </a:p>
            <a:p>
              <a:endParaRPr lang="en-AU" sz="1000" b="1" dirty="0" smtClean="0">
                <a:solidFill>
                  <a:schemeClr val="bg1"/>
                </a:solidFill>
              </a:endParaRPr>
            </a:p>
            <a:p>
              <a:r>
                <a:rPr lang="en-AU" sz="2600" b="1" dirty="0" smtClean="0">
                  <a:solidFill>
                    <a:schemeClr val="bg1"/>
                  </a:solidFill>
                </a:rPr>
                <a:t>Table Fellowship</a:t>
              </a:r>
              <a:endParaRPr lang="en-AU" sz="2600" b="1" dirty="0">
                <a:solidFill>
                  <a:schemeClr val="bg1"/>
                </a:solidFill>
              </a:endParaRPr>
            </a:p>
          </p:txBody>
        </p:sp>
      </p:grpSp>
      <p:sp>
        <p:nvSpPr>
          <p:cNvPr id="15" name="TextBox 14"/>
          <p:cNvSpPr txBox="1"/>
          <p:nvPr/>
        </p:nvSpPr>
        <p:spPr>
          <a:xfrm>
            <a:off x="1979712" y="4941168"/>
            <a:ext cx="3312368" cy="553998"/>
          </a:xfrm>
          <a:prstGeom prst="rect">
            <a:avLst/>
          </a:prstGeom>
          <a:noFill/>
        </p:spPr>
        <p:txBody>
          <a:bodyPr wrap="square" rtlCol="0">
            <a:spAutoFit/>
          </a:bodyPr>
          <a:lstStyle/>
          <a:p>
            <a:r>
              <a:rPr lang="en-AU" sz="3000" b="1" dirty="0" smtClean="0">
                <a:solidFill>
                  <a:schemeClr val="accent1"/>
                </a:solidFill>
              </a:rPr>
              <a:t>#MOHMV2015</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5286380" y="2714620"/>
            <a:ext cx="3286148" cy="2857520"/>
            <a:chOff x="360309" y="574812"/>
            <a:chExt cx="2779782" cy="263652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309" y="574812"/>
              <a:ext cx="2779782" cy="2636525"/>
            </a:xfrm>
            <a:prstGeom prst="rect">
              <a:avLst/>
            </a:prstGeom>
          </p:spPr>
        </p:pic>
        <p:sp>
          <p:nvSpPr>
            <p:cNvPr id="7" name="TextBox 6"/>
            <p:cNvSpPr txBox="1"/>
            <p:nvPr/>
          </p:nvSpPr>
          <p:spPr>
            <a:xfrm>
              <a:off x="786805" y="1037109"/>
              <a:ext cx="2216710" cy="1706091"/>
            </a:xfrm>
            <a:prstGeom prst="rect">
              <a:avLst/>
            </a:prstGeom>
            <a:noFill/>
          </p:spPr>
          <p:txBody>
            <a:bodyPr wrap="square" rtlCol="0">
              <a:noAutofit/>
            </a:bodyPr>
            <a:lstStyle/>
            <a:p>
              <a:endParaRPr lang="en-AU" sz="1000" b="1" dirty="0" smtClean="0">
                <a:solidFill>
                  <a:schemeClr val="bg1"/>
                </a:solidFill>
              </a:endParaRPr>
            </a:p>
            <a:p>
              <a:endParaRPr lang="en-AU" sz="1600" b="1" dirty="0" smtClean="0">
                <a:solidFill>
                  <a:schemeClr val="bg1"/>
                </a:solidFill>
              </a:endParaRPr>
            </a:p>
            <a:p>
              <a:r>
                <a:rPr lang="en-AU" sz="2600" b="1" dirty="0" smtClean="0">
                  <a:solidFill>
                    <a:schemeClr val="bg1"/>
                  </a:solidFill>
                </a:rPr>
                <a:t>Your Voice</a:t>
              </a:r>
            </a:p>
            <a:p>
              <a:r>
                <a:rPr lang="en-AU" sz="2600" b="1" dirty="0" smtClean="0">
                  <a:solidFill>
                    <a:schemeClr val="bg1"/>
                  </a:solidFill>
                </a:rPr>
                <a:t>#MOHMV2015</a:t>
              </a:r>
              <a:endParaRPr lang="en-AU" sz="2600" b="1" dirty="0">
                <a:solidFill>
                  <a:schemeClr val="bg1"/>
                </a:solidFill>
              </a:endParaRPr>
            </a:p>
          </p:txBody>
        </p:sp>
      </p:grpSp>
      <p:grpSp>
        <p:nvGrpSpPr>
          <p:cNvPr id="3" name="Group 8"/>
          <p:cNvGrpSpPr/>
          <p:nvPr/>
        </p:nvGrpSpPr>
        <p:grpSpPr>
          <a:xfrm>
            <a:off x="357159" y="428604"/>
            <a:ext cx="5107516" cy="3286148"/>
            <a:chOff x="2677104" y="2370314"/>
            <a:chExt cx="3035814" cy="2651765"/>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7104" y="2370314"/>
              <a:ext cx="3035814" cy="2651765"/>
            </a:xfrm>
            <a:prstGeom prst="rect">
              <a:avLst/>
            </a:prstGeom>
          </p:spPr>
        </p:pic>
        <p:sp>
          <p:nvSpPr>
            <p:cNvPr id="11" name="TextBox 10"/>
            <p:cNvSpPr txBox="1"/>
            <p:nvPr/>
          </p:nvSpPr>
          <p:spPr>
            <a:xfrm>
              <a:off x="3144179" y="2831491"/>
              <a:ext cx="2182702" cy="1210588"/>
            </a:xfrm>
            <a:prstGeom prst="rect">
              <a:avLst/>
            </a:prstGeom>
            <a:noFill/>
          </p:spPr>
          <p:txBody>
            <a:bodyPr wrap="square" rtlCol="0">
              <a:noAutofit/>
            </a:bodyPr>
            <a:lstStyle/>
            <a:p>
              <a:pPr algn="ctr"/>
              <a:endParaRPr lang="en-AU" sz="1000" dirty="0" smtClean="0">
                <a:solidFill>
                  <a:schemeClr val="bg1"/>
                </a:solidFill>
              </a:endParaRPr>
            </a:p>
            <a:p>
              <a:pPr algn="ctr"/>
              <a:endParaRPr lang="en-AU" sz="1000" dirty="0" smtClean="0">
                <a:solidFill>
                  <a:schemeClr val="bg1"/>
                </a:solidFill>
              </a:endParaRPr>
            </a:p>
            <a:p>
              <a:pPr algn="ctr"/>
              <a:endParaRPr lang="en-AU" sz="1000" dirty="0" smtClean="0">
                <a:solidFill>
                  <a:schemeClr val="bg1"/>
                </a:solidFill>
              </a:endParaRPr>
            </a:p>
            <a:p>
              <a:pPr algn="ctr"/>
              <a:r>
                <a:rPr lang="en-AU" sz="5000" dirty="0" smtClean="0">
                  <a:solidFill>
                    <a:schemeClr val="bg1"/>
                  </a:solidFill>
                </a:rPr>
                <a:t>Evaluations</a:t>
              </a:r>
              <a:endParaRPr lang="en-AU" sz="5000"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503385" y="351546"/>
              <a:ext cx="3331592" cy="2268066"/>
            </a:xfrm>
            <a:prstGeom prst="rect">
              <a:avLst/>
            </a:prstGeom>
            <a:noFill/>
          </p:spPr>
          <p:txBody>
            <a:bodyPr wrap="square" rtlCol="0">
              <a:noAutofit/>
            </a:bodyPr>
            <a:lstStyle/>
            <a:p>
              <a:pPr algn="ctr"/>
              <a:endParaRPr lang="en-AU" sz="3600" b="1" dirty="0" smtClean="0">
                <a:solidFill>
                  <a:schemeClr val="bg1"/>
                </a:solidFill>
              </a:endParaRPr>
            </a:p>
            <a:p>
              <a:pPr algn="ctr"/>
              <a:endParaRPr lang="en-AU" sz="3600" b="1" dirty="0" smtClean="0">
                <a:solidFill>
                  <a:schemeClr val="bg1"/>
                </a:solidFill>
              </a:endParaRPr>
            </a:p>
            <a:p>
              <a:pPr algn="ctr"/>
              <a:endParaRPr lang="en-AU" sz="3600" b="1" dirty="0" smtClean="0">
                <a:solidFill>
                  <a:schemeClr val="bg1"/>
                </a:solidFill>
              </a:endParaRPr>
            </a:p>
            <a:p>
              <a:pPr algn="ctr"/>
              <a:r>
                <a:rPr lang="en-AU" sz="4000" b="1" dirty="0" smtClean="0">
                  <a:solidFill>
                    <a:schemeClr val="bg1"/>
                  </a:solidFill>
                </a:rPr>
                <a:t>Voices from the Heart</a:t>
              </a:r>
              <a:endParaRPr lang="en-AU" sz="4000" i="1"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Acknowledgement of Country	</a:t>
            </a:r>
            <a:endParaRPr lang="en-AU" altLang="en-US" dirty="0"/>
          </a:p>
        </p:txBody>
      </p:sp>
      <p:sp>
        <p:nvSpPr>
          <p:cNvPr id="7171" name="Rectangle 3"/>
          <p:cNvSpPr>
            <a:spLocks noGrp="1" noChangeArrowheads="1"/>
          </p:cNvSpPr>
          <p:nvPr>
            <p:ph idx="1"/>
          </p:nvPr>
        </p:nvSpPr>
        <p:spPr/>
        <p:txBody>
          <a:bodyPr/>
          <a:lstStyle/>
          <a:p>
            <a:pPr>
              <a:buNone/>
            </a:pPr>
            <a:r>
              <a:rPr lang="en-AU" altLang="en-US" sz="2400" dirty="0" smtClean="0"/>
              <a:t>We acknowledge and pay respect </a:t>
            </a:r>
            <a:r>
              <a:rPr lang="en-US" sz="2400" dirty="0" smtClean="0"/>
              <a:t>the traditional custodians of this land and we pay our respects to the Elders both past, present and future for they hold the memories, the traditions, the culture and hopes of this land. </a:t>
            </a:r>
            <a:endParaRPr lang="en-AU" sz="2400" dirty="0" smtClean="0"/>
          </a:p>
          <a:p>
            <a:pPr>
              <a:buNone/>
            </a:pPr>
            <a:endParaRPr lang="en-AU" sz="1000" dirty="0" smtClean="0"/>
          </a:p>
          <a:p>
            <a:pPr>
              <a:buNone/>
            </a:pPr>
            <a:r>
              <a:rPr lang="en-AU" sz="2400" dirty="0" smtClean="0"/>
              <a:t>We honour the Aboriginal Liberators who lay the foundation for self determination and the rights of Aboriginal peoples.</a:t>
            </a:r>
          </a:p>
          <a:p>
            <a:pPr>
              <a:buNone/>
            </a:pPr>
            <a:endParaRPr lang="en-AU" sz="1000" dirty="0" smtClean="0"/>
          </a:p>
          <a:p>
            <a:pPr>
              <a:buNone/>
            </a:pPr>
            <a:r>
              <a:rPr lang="en-AU" sz="2400" dirty="0" smtClean="0"/>
              <a:t>We honour all the unsung Aboriginal heroes who carved their footprints in the sands of time and we thank them for the gift of their unique culture. </a:t>
            </a:r>
          </a:p>
          <a:p>
            <a:pPr>
              <a:buFontTx/>
              <a:buNone/>
            </a:pPr>
            <a:endParaRPr lang="en-AU" altLang="en-US" dirty="0"/>
          </a:p>
        </p:txBody>
      </p:sp>
    </p:spTree>
    <p:extLst>
      <p:ext uri="{BB962C8B-B14F-4D97-AF65-F5344CB8AC3E}">
        <p14:creationId xmlns:p14="http://schemas.microsoft.com/office/powerpoint/2010/main" val="383266494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490418" y="654217"/>
              <a:ext cx="3399129" cy="2268066"/>
            </a:xfrm>
            <a:prstGeom prst="rect">
              <a:avLst/>
            </a:prstGeom>
            <a:noFill/>
          </p:spPr>
          <p:txBody>
            <a:bodyPr wrap="square" rtlCol="0">
              <a:noAutofit/>
            </a:bodyPr>
            <a:lstStyle/>
            <a:p>
              <a:r>
                <a:rPr lang="en-AU" sz="4000" b="1" dirty="0" smtClean="0">
                  <a:solidFill>
                    <a:schemeClr val="bg1"/>
                  </a:solidFill>
                </a:rPr>
                <a:t>Evaluations</a:t>
              </a:r>
            </a:p>
            <a:p>
              <a:endParaRPr lang="en-AU" sz="4000" b="1" dirty="0" smtClean="0">
                <a:solidFill>
                  <a:schemeClr val="bg1"/>
                </a:solidFill>
              </a:endParaRPr>
            </a:p>
            <a:p>
              <a:r>
                <a:rPr lang="en-AU" sz="4000" b="1" dirty="0" smtClean="0">
                  <a:solidFill>
                    <a:schemeClr val="bg1"/>
                  </a:solidFill>
                </a:rPr>
                <a:t>Feedback from Day 2.</a:t>
              </a:r>
              <a:endParaRPr lang="en-AU" sz="4000" dirty="0" smtClean="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490418" y="654217"/>
              <a:ext cx="3399129" cy="2268066"/>
            </a:xfrm>
            <a:prstGeom prst="rect">
              <a:avLst/>
            </a:prstGeom>
            <a:noFill/>
          </p:spPr>
          <p:txBody>
            <a:bodyPr wrap="square" rtlCol="0">
              <a:noAutofit/>
            </a:bodyPr>
            <a:lstStyle/>
            <a:p>
              <a:r>
                <a:rPr lang="en-AU" sz="4000" b="1" dirty="0" smtClean="0">
                  <a:solidFill>
                    <a:schemeClr val="bg1"/>
                  </a:solidFill>
                </a:rPr>
                <a:t>+</a:t>
              </a:r>
            </a:p>
            <a:p>
              <a:r>
                <a:rPr lang="en-AU" sz="4000" dirty="0" smtClean="0">
                  <a:solidFill>
                    <a:schemeClr val="bg1"/>
                  </a:solidFill>
                </a:rPr>
                <a:t>2 juxtaposition speakers on the one day is very challenging, lots to think about.</a:t>
              </a: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642918"/>
            <a:ext cx="4498258" cy="4572032"/>
            <a:chOff x="477069" y="3328987"/>
            <a:chExt cx="3712472" cy="3474727"/>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069" y="3328987"/>
              <a:ext cx="3712472" cy="3474727"/>
            </a:xfrm>
            <a:prstGeom prst="rect">
              <a:avLst/>
            </a:prstGeom>
          </p:spPr>
        </p:pic>
        <p:sp>
          <p:nvSpPr>
            <p:cNvPr id="9" name="TextBox 8"/>
            <p:cNvSpPr txBox="1"/>
            <p:nvPr/>
          </p:nvSpPr>
          <p:spPr>
            <a:xfrm>
              <a:off x="946354" y="3594789"/>
              <a:ext cx="2956889" cy="2664296"/>
            </a:xfrm>
            <a:prstGeom prst="rect">
              <a:avLst/>
            </a:prstGeom>
            <a:noFill/>
          </p:spPr>
          <p:txBody>
            <a:bodyPr wrap="square" rtlCol="0">
              <a:noAutofit/>
            </a:bodyPr>
            <a:lstStyle/>
            <a:p>
              <a:r>
                <a:rPr lang="en-AU" sz="3200" dirty="0" smtClean="0">
                  <a:solidFill>
                    <a:schemeClr val="bg1"/>
                  </a:solidFill>
                </a:rPr>
                <a:t>GM so helpful – I will try to do much better in my encounters with my indigenous sisters and brothers.  Thanks!</a:t>
              </a:r>
              <a:endParaRPr lang="en-AU" sz="3200" dirty="0">
                <a:solidFill>
                  <a:schemeClr val="bg1"/>
                </a:solidFill>
              </a:endParaRPr>
            </a:p>
          </p:txBody>
        </p:sp>
      </p:grpSp>
      <p:grpSp>
        <p:nvGrpSpPr>
          <p:cNvPr id="10" name="Group 9"/>
          <p:cNvGrpSpPr/>
          <p:nvPr/>
        </p:nvGrpSpPr>
        <p:grpSpPr>
          <a:xfrm>
            <a:off x="4786314" y="1643050"/>
            <a:ext cx="3746000" cy="3489967"/>
            <a:chOff x="5252839" y="3140968"/>
            <a:chExt cx="3746000" cy="3489967"/>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2839" y="3140968"/>
              <a:ext cx="3746000" cy="3489967"/>
            </a:xfrm>
            <a:prstGeom prst="rect">
              <a:avLst/>
            </a:prstGeom>
          </p:spPr>
        </p:pic>
        <p:sp>
          <p:nvSpPr>
            <p:cNvPr id="12" name="TextBox 11"/>
            <p:cNvSpPr txBox="1"/>
            <p:nvPr/>
          </p:nvSpPr>
          <p:spPr>
            <a:xfrm>
              <a:off x="5824343" y="3926786"/>
              <a:ext cx="2804120" cy="1501908"/>
            </a:xfrm>
            <a:prstGeom prst="rect">
              <a:avLst/>
            </a:prstGeom>
            <a:noFill/>
          </p:spPr>
          <p:txBody>
            <a:bodyPr wrap="square" rtlCol="0">
              <a:noAutofit/>
            </a:bodyPr>
            <a:lstStyle/>
            <a:p>
              <a:pPr algn="ctr"/>
              <a:r>
                <a:rPr lang="en-AU" sz="3000" dirty="0" smtClean="0">
                  <a:solidFill>
                    <a:schemeClr val="bg1"/>
                  </a:solidFill>
                </a:rPr>
                <a:t>Pope Francis prayer and music fantastic!</a:t>
              </a:r>
              <a:endParaRPr lang="en-AU" sz="3000"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490418" y="654217"/>
              <a:ext cx="3399129" cy="2268066"/>
            </a:xfrm>
            <a:prstGeom prst="rect">
              <a:avLst/>
            </a:prstGeom>
            <a:noFill/>
          </p:spPr>
          <p:txBody>
            <a:bodyPr wrap="square" rtlCol="0">
              <a:noAutofit/>
            </a:bodyPr>
            <a:lstStyle/>
            <a:p>
              <a:r>
                <a:rPr lang="en-AU" sz="4000" b="1" dirty="0" smtClean="0">
                  <a:solidFill>
                    <a:schemeClr val="bg1"/>
                  </a:solidFill>
                </a:rPr>
                <a:t>+</a:t>
              </a:r>
            </a:p>
            <a:p>
              <a:r>
                <a:rPr lang="en-AU" sz="3000" dirty="0" smtClean="0">
                  <a:solidFill>
                    <a:schemeClr val="bg1"/>
                  </a:solidFill>
                </a:rPr>
                <a:t>Graeme was excellent.  Theologically informative and grounded in real context.  I will be a better missionary for having listened.</a:t>
              </a: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14282" y="0"/>
            <a:ext cx="8684819" cy="6000768"/>
            <a:chOff x="2975383" y="2123267"/>
            <a:chExt cx="3209289" cy="2954824"/>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5383" y="2123267"/>
              <a:ext cx="3209289" cy="2954824"/>
            </a:xfrm>
            <a:prstGeom prst="rect">
              <a:avLst/>
            </a:prstGeom>
          </p:spPr>
        </p:pic>
        <p:sp>
          <p:nvSpPr>
            <p:cNvPr id="9" name="TextBox 8"/>
            <p:cNvSpPr txBox="1"/>
            <p:nvPr/>
          </p:nvSpPr>
          <p:spPr>
            <a:xfrm>
              <a:off x="3212968" y="2299138"/>
              <a:ext cx="2764288" cy="2235060"/>
            </a:xfrm>
            <a:prstGeom prst="rect">
              <a:avLst/>
            </a:prstGeom>
            <a:noFill/>
          </p:spPr>
          <p:txBody>
            <a:bodyPr wrap="square" rtlCol="0">
              <a:noAutofit/>
            </a:bodyPr>
            <a:lstStyle/>
            <a:p>
              <a:endParaRPr lang="en-AU" sz="1000" b="1" dirty="0" smtClean="0">
                <a:solidFill>
                  <a:schemeClr val="bg1"/>
                </a:solidFill>
              </a:endParaRPr>
            </a:p>
            <a:p>
              <a:endParaRPr lang="en-AU" sz="1000" b="1" dirty="0" smtClean="0">
                <a:solidFill>
                  <a:schemeClr val="bg1"/>
                </a:solidFill>
              </a:endParaRPr>
            </a:p>
            <a:p>
              <a:endParaRPr lang="en-AU" sz="1000" b="1" dirty="0" smtClean="0">
                <a:solidFill>
                  <a:schemeClr val="bg1"/>
                </a:solidFill>
              </a:endParaRPr>
            </a:p>
            <a:p>
              <a:r>
                <a:rPr lang="en-AU" sz="4000" b="1" dirty="0" smtClean="0">
                  <a:solidFill>
                    <a:schemeClr val="bg1"/>
                  </a:solidFill>
                </a:rPr>
                <a:t>+</a:t>
              </a:r>
            </a:p>
            <a:p>
              <a:r>
                <a:rPr lang="en-AU" sz="3600" dirty="0" smtClean="0">
                  <a:solidFill>
                    <a:schemeClr val="bg1"/>
                  </a:solidFill>
                </a:rPr>
                <a:t>Lovely breakfast, engaging conversation at table.</a:t>
              </a:r>
            </a:p>
            <a:p>
              <a:endParaRPr lang="en-AU" sz="3600" dirty="0" smtClean="0">
                <a:solidFill>
                  <a:schemeClr val="bg1"/>
                </a:solidFill>
              </a:endParaRPr>
            </a:p>
            <a:p>
              <a:r>
                <a:rPr lang="en-AU" sz="4000" b="1" dirty="0" smtClean="0">
                  <a:solidFill>
                    <a:schemeClr val="bg1"/>
                  </a:solidFill>
                </a:rPr>
                <a:t>- </a:t>
              </a:r>
            </a:p>
            <a:p>
              <a:r>
                <a:rPr lang="en-AU" sz="3600" dirty="0" smtClean="0">
                  <a:solidFill>
                    <a:schemeClr val="bg1"/>
                  </a:solidFill>
                </a:rPr>
                <a:t>Lunch wraps ran out, more please.</a:t>
              </a:r>
            </a:p>
            <a:p>
              <a:endParaRPr lang="en-AU" sz="3600" dirty="0" smtClean="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785786" y="642918"/>
            <a:ext cx="3712472" cy="3474727"/>
            <a:chOff x="477069" y="3328987"/>
            <a:chExt cx="3712472" cy="3474727"/>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069" y="3328987"/>
              <a:ext cx="3712472" cy="3474727"/>
            </a:xfrm>
            <a:prstGeom prst="rect">
              <a:avLst/>
            </a:prstGeom>
          </p:spPr>
        </p:pic>
        <p:sp>
          <p:nvSpPr>
            <p:cNvPr id="9" name="TextBox 8"/>
            <p:cNvSpPr txBox="1"/>
            <p:nvPr/>
          </p:nvSpPr>
          <p:spPr>
            <a:xfrm>
              <a:off x="946354" y="3594789"/>
              <a:ext cx="3172913" cy="2664296"/>
            </a:xfrm>
            <a:prstGeom prst="rect">
              <a:avLst/>
            </a:prstGeom>
            <a:noFill/>
          </p:spPr>
          <p:txBody>
            <a:bodyPr wrap="square" rtlCol="0">
              <a:noAutofit/>
            </a:bodyPr>
            <a:lstStyle/>
            <a:p>
              <a:r>
                <a:rPr lang="en-AU" sz="2600" dirty="0" smtClean="0">
                  <a:solidFill>
                    <a:schemeClr val="bg1"/>
                  </a:solidFill>
                </a:rPr>
                <a:t>Brilliant – great to go from big group to small group, engage in discussion and hands on practical.</a:t>
              </a:r>
              <a:endParaRPr lang="en-AU" sz="2600" dirty="0">
                <a:solidFill>
                  <a:schemeClr val="bg1"/>
                </a:solidFill>
              </a:endParaRPr>
            </a:p>
          </p:txBody>
        </p:sp>
      </p:grpSp>
      <p:grpSp>
        <p:nvGrpSpPr>
          <p:cNvPr id="3" name="Group 9"/>
          <p:cNvGrpSpPr/>
          <p:nvPr/>
        </p:nvGrpSpPr>
        <p:grpSpPr>
          <a:xfrm>
            <a:off x="4786314" y="1643050"/>
            <a:ext cx="3746000" cy="3489967"/>
            <a:chOff x="5252839" y="3140968"/>
            <a:chExt cx="3746000" cy="3489967"/>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2839" y="3140968"/>
              <a:ext cx="3746000" cy="3489967"/>
            </a:xfrm>
            <a:prstGeom prst="rect">
              <a:avLst/>
            </a:prstGeom>
          </p:spPr>
        </p:pic>
        <p:sp>
          <p:nvSpPr>
            <p:cNvPr id="12" name="TextBox 11"/>
            <p:cNvSpPr txBox="1"/>
            <p:nvPr/>
          </p:nvSpPr>
          <p:spPr>
            <a:xfrm>
              <a:off x="5758605" y="3702782"/>
              <a:ext cx="2804120" cy="1872208"/>
            </a:xfrm>
            <a:prstGeom prst="rect">
              <a:avLst/>
            </a:prstGeom>
            <a:noFill/>
          </p:spPr>
          <p:txBody>
            <a:bodyPr wrap="square" rtlCol="0">
              <a:noAutofit/>
            </a:bodyPr>
            <a:lstStyle/>
            <a:p>
              <a:pPr algn="ctr"/>
              <a:r>
                <a:rPr lang="en-AU" sz="2600" b="1" dirty="0" smtClean="0">
                  <a:solidFill>
                    <a:schemeClr val="bg1"/>
                  </a:solidFill>
                </a:rPr>
                <a:t>Leadership and governance is not just for those with the ‘high’ position</a:t>
              </a:r>
              <a:endParaRPr lang="en-AU" sz="2600" b="1"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CAMI Conference 2015 Powerpoint">
  <a:themeElements>
    <a:clrScheme name="CAMI Conference">
      <a:dk1>
        <a:srgbClr val="000000"/>
      </a:dk1>
      <a:lt1>
        <a:srgbClr val="FFFFFF"/>
      </a:lt1>
      <a:dk2>
        <a:srgbClr val="D70F2F"/>
      </a:dk2>
      <a:lt2>
        <a:srgbClr val="808080"/>
      </a:lt2>
      <a:accent1>
        <a:srgbClr val="D9272E"/>
      </a:accent1>
      <a:accent2>
        <a:srgbClr val="002E6D"/>
      </a:accent2>
      <a:accent3>
        <a:srgbClr val="F7A600"/>
      </a:accent3>
      <a:accent4>
        <a:srgbClr val="000000"/>
      </a:accent4>
      <a:accent5>
        <a:srgbClr val="737373"/>
      </a:accent5>
      <a:accent6>
        <a:srgbClr val="D5D5D5"/>
      </a:accent6>
      <a:hlink>
        <a:srgbClr val="000000"/>
      </a:hlink>
      <a:folHlink>
        <a:srgbClr val="000000"/>
      </a:folHlink>
    </a:clrScheme>
    <a:fontScheme name="CAMI Conferen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err="1" smtClean="0"/>
        </a:defPPr>
      </a:lstStyle>
    </a:txDef>
  </a:objectDefaults>
  <a:extraClrSchemeLst>
    <a:extraClrScheme>
      <a:clrScheme name="CAMI Conferen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MI Conferen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MI Conferen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MI Conferen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MI Conferen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MI Conferen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MI Conferen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MI Conferen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MI Conferen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MI Conferen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MI Conferen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MI Conferen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AMI Conference 13">
        <a:dk1>
          <a:srgbClr val="000000"/>
        </a:dk1>
        <a:lt1>
          <a:srgbClr val="FFFFFF"/>
        </a:lt1>
        <a:dk2>
          <a:srgbClr val="D31245"/>
        </a:dk2>
        <a:lt2>
          <a:srgbClr val="808080"/>
        </a:lt2>
        <a:accent1>
          <a:srgbClr val="B2B2B2"/>
        </a:accent1>
        <a:accent2>
          <a:srgbClr val="808080"/>
        </a:accent2>
        <a:accent3>
          <a:srgbClr val="FFFFFF"/>
        </a:accent3>
        <a:accent4>
          <a:srgbClr val="000000"/>
        </a:accent4>
        <a:accent5>
          <a:srgbClr val="D5D5D5"/>
        </a:accent5>
        <a:accent6>
          <a:srgbClr val="737373"/>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CAMI Conference 2015 Powerpoint</Template>
  <TotalTime>120</TotalTime>
  <Words>308</Words>
  <Application>Microsoft Macintosh PowerPoint</Application>
  <PresentationFormat>On-screen Show (4:3)</PresentationFormat>
  <Paragraphs>59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CAMI Conference 2015 Powerpoint</vt:lpstr>
      <vt:lpstr>PowerPoint Presentation</vt:lpstr>
      <vt:lpstr>Acknowledgement of Country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Catholic 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Lana</dc:creator>
  <cp:lastModifiedBy>Sandra</cp:lastModifiedBy>
  <cp:revision>14</cp:revision>
  <dcterms:created xsi:type="dcterms:W3CDTF">2015-05-14T05:29:28Z</dcterms:created>
  <dcterms:modified xsi:type="dcterms:W3CDTF">2015-06-15T03:48:48Z</dcterms:modified>
</cp:coreProperties>
</file>