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74" r:id="rId3"/>
    <p:sldId id="282" r:id="rId4"/>
    <p:sldId id="283" r:id="rId5"/>
    <p:sldId id="280" r:id="rId6"/>
    <p:sldId id="284" r:id="rId7"/>
  </p:sldIdLst>
  <p:sldSz cx="9144000" cy="6858000" type="screen4x3"/>
  <p:notesSz cx="6805613" cy="99393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-2424" y="-9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57AB-471D-4AD4-ADA5-B13F98E10997}" type="datetimeFigureOut">
              <a:rPr lang="en-AU" smtClean="0"/>
              <a:pPr/>
              <a:t>15/06/15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75068-2A36-488E-B552-D59A0E088DB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4941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66EB55-55E0-4C1B-ADA1-CF3E641A945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88947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4368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3161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7122457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862566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7865645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2626040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E3B20-A653-4F32-9BEE-7FA2224D0A7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5894337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64D3D-9B63-4893-B683-E9F9E12766B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85287009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9088"/>
            <a:ext cx="8229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045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27763" y="6661150"/>
            <a:ext cx="108108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661150"/>
            <a:ext cx="597693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en-A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1650" y="6661150"/>
            <a:ext cx="21336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1C9F0DB8-4EF0-400E-A39F-3E3AFAA646FD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1" r:id="rId3"/>
    <p:sldLayoutId id="2147483653" r:id="rId4"/>
    <p:sldLayoutId id="2147483659" r:id="rId5"/>
    <p:sldLayoutId id="2147483660" r:id="rId6"/>
    <p:sldLayoutId id="2147483655" r:id="rId7"/>
    <p:sldLayoutId id="2147483656" r:id="rId8"/>
  </p:sldLayoutIdLst>
  <p:transition xmlns:p14="http://schemas.microsoft.com/office/powerpoint/2010/main">
    <p:fade/>
  </p:transition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1952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631825" indent="-1682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811213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9906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4478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19050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3622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28194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ontent Placeholder 3"/>
          <p:cNvGrpSpPr>
            <a:grpSpLocks noGrp="1"/>
          </p:cNvGrpSpPr>
          <p:nvPr/>
        </p:nvGrpSpPr>
        <p:grpSpPr>
          <a:xfrm>
            <a:off x="1300154" y="785794"/>
            <a:ext cx="6543692" cy="4800619"/>
            <a:chOff x="2267744" y="90288"/>
            <a:chExt cx="3721616" cy="351130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7744" y="90288"/>
              <a:ext cx="3721616" cy="351130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462756" y="508301"/>
              <a:ext cx="3331592" cy="266483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AU" sz="3600" b="1" dirty="0" smtClean="0">
                  <a:solidFill>
                    <a:schemeClr val="bg1"/>
                  </a:solidFill>
                </a:rPr>
                <a:t>What has been the impact of your experience here at conference? </a:t>
              </a:r>
            </a:p>
            <a:p>
              <a:pPr algn="ctr"/>
              <a:endParaRPr lang="en-AU" sz="3600" b="1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3600" b="1" dirty="0" smtClean="0">
                  <a:solidFill>
                    <a:schemeClr val="bg1"/>
                  </a:solidFill>
                </a:rPr>
                <a:t>What will you take forward into action? </a:t>
              </a:r>
              <a:endParaRPr lang="en-AU" sz="3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5286380" y="2714620"/>
            <a:ext cx="3286148" cy="2857520"/>
            <a:chOff x="360309" y="574812"/>
            <a:chExt cx="2779782" cy="26365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309" y="574812"/>
              <a:ext cx="2779782" cy="26365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86805" y="1037109"/>
              <a:ext cx="2216710" cy="170609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endParaRPr lang="en-AU" sz="1600" b="1" dirty="0" smtClean="0">
                <a:solidFill>
                  <a:schemeClr val="bg1"/>
                </a:solidFill>
              </a:endParaRPr>
            </a:p>
            <a:p>
              <a:r>
                <a:rPr lang="en-AU" sz="2600" b="1" dirty="0" smtClean="0">
                  <a:solidFill>
                    <a:schemeClr val="bg1"/>
                  </a:solidFill>
                </a:rPr>
                <a:t>Your Voice</a:t>
              </a:r>
            </a:p>
            <a:p>
              <a:r>
                <a:rPr lang="en-AU" sz="2600" b="1" dirty="0" smtClean="0">
                  <a:solidFill>
                    <a:schemeClr val="bg1"/>
                  </a:solidFill>
                </a:rPr>
                <a:t>#MOHMV2015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357159" y="428604"/>
            <a:ext cx="5107516" cy="3286148"/>
            <a:chOff x="2677104" y="2370314"/>
            <a:chExt cx="3035814" cy="265176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7104" y="2370314"/>
              <a:ext cx="3035814" cy="265176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144179" y="2831491"/>
              <a:ext cx="2182702" cy="121058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5000" dirty="0" smtClean="0">
                  <a:solidFill>
                    <a:schemeClr val="bg1"/>
                  </a:solidFill>
                </a:rPr>
                <a:t>Evaluations</a:t>
              </a:r>
              <a:endParaRPr lang="en-AU" sz="50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11560" y="1988840"/>
            <a:ext cx="2779782" cy="2636525"/>
            <a:chOff x="360309" y="574812"/>
            <a:chExt cx="2779782" cy="26365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309" y="574812"/>
              <a:ext cx="2779782" cy="26365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106039" y="1586344"/>
              <a:ext cx="1558338" cy="65605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AU" sz="2600" b="1" dirty="0" err="1" smtClean="0">
                  <a:solidFill>
                    <a:schemeClr val="bg1"/>
                  </a:solidFill>
                </a:rPr>
                <a:t>Mercí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3143240" y="357166"/>
            <a:ext cx="3857652" cy="2651765"/>
            <a:chOff x="3101718" y="2312667"/>
            <a:chExt cx="3143272" cy="265176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1718" y="2312667"/>
              <a:ext cx="3035814" cy="265176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173156" y="2911643"/>
              <a:ext cx="3071834" cy="182991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endParaRPr lang="en-AU" sz="26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3000" b="1" dirty="0" smtClean="0">
                  <a:solidFill>
                    <a:schemeClr val="bg1"/>
                  </a:solidFill>
                </a:rPr>
                <a:t>Thank you!</a:t>
              </a:r>
              <a:endParaRPr lang="en-AU" sz="3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11"/>
          <p:cNvGrpSpPr/>
          <p:nvPr/>
        </p:nvGrpSpPr>
        <p:grpSpPr>
          <a:xfrm>
            <a:off x="5491374" y="2928934"/>
            <a:ext cx="2938278" cy="2709678"/>
            <a:chOff x="5500694" y="3714752"/>
            <a:chExt cx="2938278" cy="270967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0694" y="3714752"/>
              <a:ext cx="2938278" cy="2709678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224394" y="4714314"/>
              <a:ext cx="1785950" cy="71495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AU" sz="2600" b="1" dirty="0" err="1" smtClean="0">
                  <a:solidFill>
                    <a:schemeClr val="bg1"/>
                  </a:solidFill>
                </a:rPr>
                <a:t>Shukran</a:t>
              </a:r>
              <a:endParaRPr lang="en-AU" sz="2600" b="1" dirty="0" smtClean="0">
                <a:solidFill>
                  <a:schemeClr val="bg1"/>
                </a:solidFill>
              </a:endParaRPr>
            </a:p>
            <a:p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79712" y="4941168"/>
            <a:ext cx="3312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b="1" dirty="0" smtClean="0">
                <a:solidFill>
                  <a:schemeClr val="accent1"/>
                </a:solidFill>
              </a:rPr>
              <a:t>#MOHMV2015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ontent Placeholder 3"/>
          <p:cNvGrpSpPr>
            <a:grpSpLocks noGrp="1"/>
          </p:cNvGrpSpPr>
          <p:nvPr/>
        </p:nvGrpSpPr>
        <p:grpSpPr>
          <a:xfrm>
            <a:off x="1300154" y="785794"/>
            <a:ext cx="6543692" cy="4800619"/>
            <a:chOff x="2267744" y="90288"/>
            <a:chExt cx="3721616" cy="351130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7744" y="90288"/>
              <a:ext cx="3721616" cy="351130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462756" y="508301"/>
              <a:ext cx="3331592" cy="266483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endParaRPr lang="en-AU" sz="3600" b="1" dirty="0" smtClean="0">
                <a:solidFill>
                  <a:schemeClr val="bg1"/>
                </a:solidFill>
              </a:endParaRPr>
            </a:p>
            <a:p>
              <a:pPr algn="ctr"/>
              <a:endParaRPr lang="en-AU" sz="36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3600" b="1" dirty="0" smtClean="0">
                  <a:solidFill>
                    <a:schemeClr val="bg1"/>
                  </a:solidFill>
                </a:rPr>
                <a:t>Closing Prayer and Commissioning</a:t>
              </a:r>
              <a:endParaRPr lang="en-AU" sz="3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AMI Conference 2015 Powerpoint">
  <a:themeElements>
    <a:clrScheme name="CAMI Conference">
      <a:dk1>
        <a:srgbClr val="000000"/>
      </a:dk1>
      <a:lt1>
        <a:srgbClr val="FFFFFF"/>
      </a:lt1>
      <a:dk2>
        <a:srgbClr val="D70F2F"/>
      </a:dk2>
      <a:lt2>
        <a:srgbClr val="808080"/>
      </a:lt2>
      <a:accent1>
        <a:srgbClr val="D9272E"/>
      </a:accent1>
      <a:accent2>
        <a:srgbClr val="002E6D"/>
      </a:accent2>
      <a:accent3>
        <a:srgbClr val="F7A600"/>
      </a:accent3>
      <a:accent4>
        <a:srgbClr val="000000"/>
      </a:accent4>
      <a:accent5>
        <a:srgbClr val="737373"/>
      </a:accent5>
      <a:accent6>
        <a:srgbClr val="D5D5D5"/>
      </a:accent6>
      <a:hlink>
        <a:srgbClr val="000000"/>
      </a:hlink>
      <a:folHlink>
        <a:srgbClr val="000000"/>
      </a:folHlink>
    </a:clrScheme>
    <a:fontScheme name="CAMI Conferen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>
    <a:extraClrScheme>
      <a:clrScheme name="CAMI Conferen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3">
        <a:dk1>
          <a:srgbClr val="000000"/>
        </a:dk1>
        <a:lt1>
          <a:srgbClr val="FFFFFF"/>
        </a:lt1>
        <a:dk2>
          <a:srgbClr val="D31245"/>
        </a:dk2>
        <a:lt2>
          <a:srgbClr val="80808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CAMI Conference 2015 Powerpoint</Template>
  <TotalTime>144</TotalTime>
  <Words>36</Words>
  <Application>Microsoft Macintosh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CAMI Conference 2015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Catholic 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Lana</dc:creator>
  <cp:lastModifiedBy>Sandra</cp:lastModifiedBy>
  <cp:revision>16</cp:revision>
  <dcterms:created xsi:type="dcterms:W3CDTF">2015-05-14T05:29:28Z</dcterms:created>
  <dcterms:modified xsi:type="dcterms:W3CDTF">2015-06-15T03:48:30Z</dcterms:modified>
</cp:coreProperties>
</file>