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7" r:id="rId3"/>
    <p:sldId id="277" r:id="rId4"/>
    <p:sldId id="274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05613" cy="99393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512" y="-11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57AB-471D-4AD4-ADA5-B13F98E10997}" type="datetimeFigureOut">
              <a:rPr lang="en-AU" smtClean="0"/>
              <a:pPr/>
              <a:t>15/06/15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75068-2A36-488E-B552-D59A0E088DB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015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66EB55-55E0-4C1B-ADA1-CF3E641A945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8947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368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3161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122457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62566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7865645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626040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3B20-A653-4F32-9BEE-7FA2224D0A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589433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4D3D-9B63-4893-B683-E9F9E12766B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5287009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9088"/>
            <a:ext cx="8229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661150"/>
            <a:ext cx="10810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661150"/>
            <a:ext cx="59769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1650" y="6661150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C9F0DB8-4EF0-400E-A39F-3E3AFAA646FD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1" r:id="rId3"/>
    <p:sldLayoutId id="2147483653" r:id="rId4"/>
    <p:sldLayoutId id="2147483659" r:id="rId5"/>
    <p:sldLayoutId id="2147483660" r:id="rId6"/>
    <p:sldLayoutId id="2147483655" r:id="rId7"/>
    <p:sldLayoutId id="2147483656" r:id="rId8"/>
  </p:sldLayoutIdLst>
  <p:transition xmlns:p14="http://schemas.microsoft.com/office/powerpoint/2010/main">
    <p:fade/>
  </p:transition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31825" indent="-1682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811213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99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447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1905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362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2819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7515220" cy="10001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6000" dirty="0" smtClean="0"/>
              <a:t>Program</a:t>
            </a:r>
            <a:endParaRPr lang="en-AU" altLang="en-US" sz="6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23036"/>
            <a:ext cx="8715404" cy="4291980"/>
          </a:xfrm>
        </p:spPr>
        <p:txBody>
          <a:bodyPr/>
          <a:lstStyle/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1:30pm</a:t>
            </a:r>
            <a:r>
              <a:rPr lang="en-AU" altLang="en-US" sz="4000" dirty="0" smtClean="0"/>
              <a:t> 	Lunch </a:t>
            </a:r>
          </a:p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2:30pm </a:t>
            </a:r>
            <a:r>
              <a:rPr lang="en-AU" altLang="en-US" sz="4000" dirty="0" smtClean="0"/>
              <a:t>	Panel/workshop/forum #4</a:t>
            </a:r>
          </a:p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3:45pm</a:t>
            </a:r>
            <a:r>
              <a:rPr lang="en-AU" altLang="en-US" sz="4000" dirty="0" smtClean="0"/>
              <a:t>	Afternoon Tea</a:t>
            </a:r>
          </a:p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>
                <a:solidFill>
                  <a:schemeClr val="tx2"/>
                </a:solidFill>
              </a:rPr>
              <a:t>4:15pm</a:t>
            </a:r>
            <a:r>
              <a:rPr lang="en-AU" altLang="en-US" sz="4000" dirty="0" smtClean="0"/>
              <a:t>	Mission in the World: 				Song and Story</a:t>
            </a:r>
          </a:p>
          <a:p>
            <a:pPr indent="1588">
              <a:spcBef>
                <a:spcPts val="0"/>
              </a:spcBef>
              <a:buNone/>
            </a:pPr>
            <a:endParaRPr lang="en-AU" altLang="en-US" sz="2500" dirty="0" smtClean="0"/>
          </a:p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/>
              <a:t>Tomorrow </a:t>
            </a:r>
            <a:r>
              <a:rPr lang="en-AU" altLang="en-US" sz="4000" dirty="0" smtClean="0">
                <a:solidFill>
                  <a:schemeClr val="tx2"/>
                </a:solidFill>
              </a:rPr>
              <a:t>9:00am</a:t>
            </a:r>
            <a:r>
              <a:rPr lang="en-AU" altLang="en-US" sz="4000" dirty="0" smtClean="0"/>
              <a:t> Commencement</a:t>
            </a:r>
          </a:p>
          <a:p>
            <a:pPr indent="1588">
              <a:spcBef>
                <a:spcPts val="0"/>
              </a:spcBef>
              <a:buNone/>
            </a:pPr>
            <a:r>
              <a:rPr lang="en-AU" altLang="en-US" sz="4000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8326649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2143108" y="714356"/>
            <a:ext cx="4857785" cy="4189107"/>
            <a:chOff x="477069" y="3328987"/>
            <a:chExt cx="3944502" cy="347472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069" y="3328987"/>
              <a:ext cx="3712472" cy="34747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248658" y="3594789"/>
              <a:ext cx="3172913" cy="26642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dirty="0" smtClean="0">
                <a:solidFill>
                  <a:schemeClr val="bg1"/>
                </a:solidFill>
              </a:endParaRPr>
            </a:p>
            <a:p>
              <a:endParaRPr lang="en-AU" sz="1000" dirty="0" smtClean="0">
                <a:solidFill>
                  <a:schemeClr val="bg1"/>
                </a:solidFill>
              </a:endParaRPr>
            </a:p>
            <a:p>
              <a:endParaRPr lang="en-AU" sz="1000" dirty="0" smtClean="0">
                <a:solidFill>
                  <a:schemeClr val="bg1"/>
                </a:solidFill>
              </a:endParaRPr>
            </a:p>
            <a:p>
              <a:endParaRPr lang="en-AU" sz="1000" dirty="0" smtClean="0">
                <a:solidFill>
                  <a:schemeClr val="bg1"/>
                </a:solidFill>
              </a:endParaRPr>
            </a:p>
            <a:p>
              <a:r>
                <a:rPr lang="en-AU" sz="4000" dirty="0" smtClean="0">
                  <a:solidFill>
                    <a:schemeClr val="bg1"/>
                  </a:solidFill>
                </a:rPr>
                <a:t>A special message from Pat Dodson.</a:t>
              </a:r>
              <a:endParaRPr lang="en-AU" sz="4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 noGrp="1"/>
          </p:cNvGrpSpPr>
          <p:nvPr/>
        </p:nvGrpSpPr>
        <p:grpSpPr>
          <a:xfrm>
            <a:off x="1300154" y="785794"/>
            <a:ext cx="6543692" cy="4800619"/>
            <a:chOff x="2267744" y="90288"/>
            <a:chExt cx="3721616" cy="351130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90288"/>
              <a:ext cx="3721616" cy="351130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544014" y="508302"/>
              <a:ext cx="3331592" cy="28215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3600" b="1" dirty="0" smtClean="0">
                  <a:solidFill>
                    <a:schemeClr val="bg1"/>
                  </a:solidFill>
                </a:rPr>
                <a:t>Keynote Address: </a:t>
              </a:r>
            </a:p>
            <a:p>
              <a:pPr algn="ctr"/>
              <a:endParaRPr lang="en-AU" sz="3000" b="1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b="1" i="1" dirty="0" smtClean="0">
                  <a:solidFill>
                    <a:schemeClr val="bg1"/>
                  </a:solidFill>
                </a:rPr>
                <a:t>From the mission field to the mission force.</a:t>
              </a:r>
            </a:p>
            <a:p>
              <a:pPr algn="ctr"/>
              <a:endParaRPr lang="en-AU" sz="3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dirty="0" smtClean="0">
                  <a:solidFill>
                    <a:schemeClr val="bg1"/>
                  </a:solidFill>
                </a:rPr>
                <a:t>Graeme </a:t>
              </a:r>
              <a:r>
                <a:rPr lang="en-AU" sz="3600" dirty="0" err="1" smtClean="0">
                  <a:solidFill>
                    <a:schemeClr val="bg1"/>
                  </a:solidFill>
                </a:rPr>
                <a:t>Mundine</a:t>
              </a:r>
              <a:endParaRPr lang="en-AU" sz="3200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1560" y="1988840"/>
            <a:ext cx="2779782" cy="2636525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62147" y="1216044"/>
              <a:ext cx="2088232" cy="12391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Buzz Time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43240" y="357166"/>
            <a:ext cx="3035814" cy="2651765"/>
            <a:chOff x="3101718" y="2312667"/>
            <a:chExt cx="3035814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1718" y="2312667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558580" y="2656359"/>
              <a:ext cx="2023070" cy="182991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dirty="0" smtClean="0">
                  <a:solidFill>
                    <a:schemeClr val="bg1"/>
                  </a:solidFill>
                </a:rPr>
                <a:t>Your Voice</a:t>
              </a:r>
              <a:endParaRPr lang="en-AU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91374" y="2928934"/>
            <a:ext cx="2938278" cy="2709678"/>
            <a:chOff x="5500694" y="3714752"/>
            <a:chExt cx="2938278" cy="270967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0694" y="3714752"/>
              <a:ext cx="2938278" cy="270967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819124" y="4515464"/>
              <a:ext cx="2548410" cy="155674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#MOHMV2015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786742" cy="928694"/>
          </a:xfrm>
        </p:spPr>
        <p:txBody>
          <a:bodyPr/>
          <a:lstStyle/>
          <a:p>
            <a:r>
              <a:rPr lang="en-US" altLang="en-US" sz="6000" dirty="0" smtClean="0"/>
              <a:t>Mission in the World</a:t>
            </a:r>
            <a:endParaRPr lang="en-AU" altLang="en-US" sz="6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42984"/>
            <a:ext cx="8435280" cy="4286280"/>
          </a:xfrm>
        </p:spPr>
        <p:txBody>
          <a:bodyPr/>
          <a:lstStyle/>
          <a:p>
            <a:pPr indent="1588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altLang="en-US" sz="3600" b="1" dirty="0" err="1" smtClean="0">
                <a:solidFill>
                  <a:srgbClr val="0070C0"/>
                </a:solidFill>
              </a:rPr>
              <a:t>L’Arche</a:t>
            </a:r>
            <a:r>
              <a:rPr lang="en-AU" altLang="en-US" sz="3600" dirty="0" smtClean="0"/>
              <a:t> Community, wholeness 	through difference. </a:t>
            </a:r>
            <a:r>
              <a:rPr lang="en-AU" altLang="en-US" sz="3600" b="1" dirty="0" smtClean="0">
                <a:solidFill>
                  <a:srgbClr val="0070C0"/>
                </a:solidFill>
              </a:rPr>
              <a:t>CORINTHIAN</a:t>
            </a:r>
            <a:endParaRPr lang="en-AU" altLang="en-US" sz="3600" b="1" dirty="0" smtClean="0"/>
          </a:p>
          <a:p>
            <a:pPr indent="1588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altLang="en-US" sz="3600" b="1" dirty="0" smtClean="0">
                <a:solidFill>
                  <a:schemeClr val="tx2">
                    <a:lumMod val="75000"/>
                  </a:schemeClr>
                </a:solidFill>
              </a:rPr>
              <a:t>HOME</a:t>
            </a:r>
            <a:r>
              <a:rPr lang="en-AU" altLang="en-US" sz="3600" dirty="0" smtClean="0"/>
              <a:t> – dramatic performance about 	Homelessness. </a:t>
            </a:r>
            <a:r>
              <a:rPr lang="en-AU" altLang="en-US" sz="3600" b="1" dirty="0" smtClean="0">
                <a:solidFill>
                  <a:schemeClr val="tx2">
                    <a:lumMod val="75000"/>
                  </a:schemeClr>
                </a:solidFill>
              </a:rPr>
              <a:t>AUDITORIUM</a:t>
            </a:r>
            <a:endParaRPr lang="en-AU" altLang="en-US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indent="1588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altLang="en-US" sz="3600" b="1" dirty="0" smtClean="0">
                <a:solidFill>
                  <a:srgbClr val="00B050"/>
                </a:solidFill>
              </a:rPr>
              <a:t>Music</a:t>
            </a:r>
            <a:r>
              <a:rPr lang="en-AU" altLang="en-US" sz="3600" dirty="0" smtClean="0"/>
              <a:t> in the World workshop </a:t>
            </a:r>
            <a:r>
              <a:rPr lang="en-AU" altLang="en-US" sz="3600" b="1" dirty="0" smtClean="0">
                <a:solidFill>
                  <a:srgbClr val="00B050"/>
                </a:solidFill>
              </a:rPr>
              <a:t>DORIC</a:t>
            </a:r>
          </a:p>
          <a:p>
            <a:pPr indent="1588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en-AU" altLang="en-US" sz="3600" dirty="0" smtClean="0"/>
              <a:t> </a:t>
            </a:r>
            <a:r>
              <a:rPr lang="en-AU" altLang="en-US" sz="3600" b="1" dirty="0" smtClean="0">
                <a:solidFill>
                  <a:srgbClr val="7030A0"/>
                </a:solidFill>
              </a:rPr>
              <a:t>Storytelling</a:t>
            </a:r>
            <a:r>
              <a:rPr lang="en-AU" altLang="en-US" sz="3600" dirty="0" smtClean="0"/>
              <a:t> with Aboriginal women. 					</a:t>
            </a:r>
            <a:r>
              <a:rPr lang="en-AU" altLang="en-US" sz="3600" b="1" dirty="0" smtClean="0">
                <a:solidFill>
                  <a:srgbClr val="7030A0"/>
                </a:solidFill>
              </a:rPr>
              <a:t>IONIC</a:t>
            </a:r>
            <a:endParaRPr lang="en-AU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649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286380" y="2714620"/>
            <a:ext cx="3286148" cy="2857520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86805" y="1037109"/>
              <a:ext cx="2216710" cy="17060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6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Your Voice</a:t>
              </a: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#MOHMV2015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428596" y="357166"/>
            <a:ext cx="5107516" cy="3286148"/>
            <a:chOff x="2677104" y="2370314"/>
            <a:chExt cx="3035814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7104" y="2370314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957166" y="2889138"/>
              <a:ext cx="2437470" cy="121058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5000" dirty="0" smtClean="0">
                  <a:solidFill>
                    <a:schemeClr val="bg1"/>
                  </a:solidFill>
                </a:rPr>
                <a:t>Evaluation #5</a:t>
              </a:r>
              <a:endParaRPr lang="en-AU" sz="5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MI Conference 2015 Powerpoint">
  <a:themeElements>
    <a:clrScheme name="CAMI Conference">
      <a:dk1>
        <a:srgbClr val="000000"/>
      </a:dk1>
      <a:lt1>
        <a:srgbClr val="FFFFFF"/>
      </a:lt1>
      <a:dk2>
        <a:srgbClr val="D70F2F"/>
      </a:dk2>
      <a:lt2>
        <a:srgbClr val="808080"/>
      </a:lt2>
      <a:accent1>
        <a:srgbClr val="D9272E"/>
      </a:accent1>
      <a:accent2>
        <a:srgbClr val="002E6D"/>
      </a:accent2>
      <a:accent3>
        <a:srgbClr val="F7A600"/>
      </a:accent3>
      <a:accent4>
        <a:srgbClr val="000000"/>
      </a:accent4>
      <a:accent5>
        <a:srgbClr val="737373"/>
      </a:accent5>
      <a:accent6>
        <a:srgbClr val="D5D5D5"/>
      </a:accent6>
      <a:hlink>
        <a:srgbClr val="000000"/>
      </a:hlink>
      <a:folHlink>
        <a:srgbClr val="000000"/>
      </a:folHlink>
    </a:clrScheme>
    <a:fontScheme name="CAMI Confere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>
    <a:extraClrScheme>
      <a:clrScheme name="CAMI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3">
        <a:dk1>
          <a:srgbClr val="000000"/>
        </a:dk1>
        <a:lt1>
          <a:srgbClr val="FFFFFF"/>
        </a:lt1>
        <a:dk2>
          <a:srgbClr val="D31245"/>
        </a:dk2>
        <a:lt2>
          <a:srgbClr val="80808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CAMI Conference 2015 Powerpoint</Template>
  <TotalTime>117</TotalTime>
  <Words>46</Words>
  <Application>Microsoft Macintosh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CAMI Conference 2015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Mission in the World</vt:lpstr>
      <vt:lpstr>PowerPoint Presentation</vt:lpstr>
      <vt:lpstr>Program</vt:lpstr>
      <vt:lpstr>PowerPoint Presentation</vt:lpstr>
    </vt:vector>
  </TitlesOfParts>
  <Company>Catholic 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Lana</dc:creator>
  <cp:lastModifiedBy>Sandra</cp:lastModifiedBy>
  <cp:revision>13</cp:revision>
  <dcterms:created xsi:type="dcterms:W3CDTF">2015-05-14T05:29:28Z</dcterms:created>
  <dcterms:modified xsi:type="dcterms:W3CDTF">2015-06-15T03:46:46Z</dcterms:modified>
</cp:coreProperties>
</file>