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8" r:id="rId2"/>
    <p:sldId id="266" r:id="rId3"/>
    <p:sldId id="260" r:id="rId4"/>
    <p:sldId id="268" r:id="rId5"/>
    <p:sldId id="269" r:id="rId6"/>
    <p:sldId id="270" r:id="rId7"/>
    <p:sldId id="271" r:id="rId8"/>
    <p:sldId id="272" r:id="rId9"/>
    <p:sldId id="273" r:id="rId10"/>
    <p:sldId id="277" r:id="rId11"/>
    <p:sldId id="274" r:id="rId12"/>
    <p:sldId id="275" r:id="rId13"/>
    <p:sldId id="278" r:id="rId14"/>
    <p:sldId id="279" r:id="rId15"/>
    <p:sldId id="280" r:id="rId16"/>
    <p:sldId id="281" r:id="rId17"/>
    <p:sldId id="282" r:id="rId18"/>
    <p:sldId id="283" r:id="rId19"/>
    <p:sldId id="284" r:id="rId20"/>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7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1424" y="-112"/>
      </p:cViewPr>
      <p:guideLst>
        <p:guide orient="horz"/>
        <p:guide/>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ltLang="en-US"/>
          </a:p>
        </p:txBody>
      </p:sp>
      <p:sp>
        <p:nvSpPr>
          <p:cNvPr id="1126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lt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altLang="en-US" smtClean="0"/>
              <a:t>Click to edit Master text styles</a:t>
            </a:r>
          </a:p>
          <a:p>
            <a:pPr lvl="1"/>
            <a:r>
              <a:rPr lang="en-AU" altLang="en-US" smtClean="0"/>
              <a:t>Second level</a:t>
            </a:r>
          </a:p>
          <a:p>
            <a:pPr lvl="2"/>
            <a:r>
              <a:rPr lang="en-AU" altLang="en-US" smtClean="0"/>
              <a:t>Third level</a:t>
            </a:r>
          </a:p>
          <a:p>
            <a:pPr lvl="3"/>
            <a:r>
              <a:rPr lang="en-AU" altLang="en-US" smtClean="0"/>
              <a:t>Fourth level</a:t>
            </a:r>
          </a:p>
          <a:p>
            <a:pPr lvl="4"/>
            <a:r>
              <a:rPr lang="en-AU" altLang="en-US" smtClean="0"/>
              <a:t>Fifth level</a:t>
            </a:r>
          </a:p>
        </p:txBody>
      </p:sp>
      <p:sp>
        <p:nvSpPr>
          <p:cNvPr id="1127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ltLang="en-US"/>
          </a:p>
        </p:txBody>
      </p:sp>
      <p:sp>
        <p:nvSpPr>
          <p:cNvPr id="1127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366EB55-55E0-4C1B-ADA1-CF3E641A9459}" type="slidenum">
              <a:rPr lang="en-AU" altLang="en-US"/>
              <a:pPr/>
              <a:t>‹#›</a:t>
            </a:fld>
            <a:endParaRPr lang="en-AU" altLang="en-US"/>
          </a:p>
        </p:txBody>
      </p:sp>
    </p:spTree>
    <p:extLst>
      <p:ext uri="{BB962C8B-B14F-4D97-AF65-F5344CB8AC3E}">
        <p14:creationId xmlns:p14="http://schemas.microsoft.com/office/powerpoint/2010/main" val="34889473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Option 1_Titl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689643686"/>
      </p:ext>
    </p:extLst>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Option 2_Titl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589731619"/>
      </p:ext>
    </p:extLst>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ption 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p>
        </p:txBody>
      </p:sp>
      <p:sp>
        <p:nvSpPr>
          <p:cNvPr id="5" name="Footer Placeholder 4"/>
          <p:cNvSpPr>
            <a:spLocks noGrp="1"/>
          </p:cNvSpPr>
          <p:nvPr>
            <p:ph type="ftr" sz="quarter" idx="11"/>
          </p:nvPr>
        </p:nvSpPr>
        <p:spPr/>
        <p:txBody>
          <a:bodyPr/>
          <a:lstStyle>
            <a:lvl1pPr>
              <a:defRPr/>
            </a:lvl1pPr>
          </a:lstStyle>
          <a:p>
            <a:endParaRPr lang="en-AU" altLang="en-US"/>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pPr/>
              <a:t>‹#›</a:t>
            </a:fld>
            <a:endParaRPr lang="en-AU" altLang="en-US"/>
          </a:p>
        </p:txBody>
      </p:sp>
    </p:spTree>
    <p:extLst>
      <p:ext uri="{BB962C8B-B14F-4D97-AF65-F5344CB8AC3E}">
        <p14:creationId xmlns:p14="http://schemas.microsoft.com/office/powerpoint/2010/main" val="1371224577"/>
      </p:ext>
    </p:extLst>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Option 1_Two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522976"/>
            <a:ext cx="9144000" cy="1335024"/>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p>
        </p:txBody>
      </p:sp>
      <p:sp>
        <p:nvSpPr>
          <p:cNvPr id="6" name="Footer Placeholder 5"/>
          <p:cNvSpPr>
            <a:spLocks noGrp="1"/>
          </p:cNvSpPr>
          <p:nvPr>
            <p:ph type="ftr" sz="quarter" idx="11"/>
          </p:nvPr>
        </p:nvSpPr>
        <p:spPr/>
        <p:txBody>
          <a:bodyPr/>
          <a:lstStyle>
            <a:lvl1pPr>
              <a:defRPr/>
            </a:lvl1pPr>
          </a:lstStyle>
          <a:p>
            <a:endParaRPr lang="en-AU" altLang="en-US"/>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pPr/>
              <a:t>‹#›</a:t>
            </a:fld>
            <a:endParaRPr lang="en-AU" altLang="en-US"/>
          </a:p>
        </p:txBody>
      </p:sp>
    </p:spTree>
    <p:extLst>
      <p:ext uri="{BB962C8B-B14F-4D97-AF65-F5344CB8AC3E}">
        <p14:creationId xmlns:p14="http://schemas.microsoft.com/office/powerpoint/2010/main" val="248625668"/>
      </p:ext>
    </p:extLst>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Option 2_Title and Content">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Date Placeholder 3"/>
          <p:cNvSpPr>
            <a:spLocks noGrp="1"/>
          </p:cNvSpPr>
          <p:nvPr>
            <p:ph type="dt" sz="half" idx="10"/>
          </p:nvPr>
        </p:nvSpPr>
        <p:spPr/>
        <p:txBody>
          <a:bodyPr/>
          <a:lstStyle>
            <a:lvl1pPr>
              <a:defRPr/>
            </a:lvl1pPr>
          </a:lstStyle>
          <a:p>
            <a:endParaRPr lang="en-AU" altLang="en-US"/>
          </a:p>
        </p:txBody>
      </p:sp>
      <p:sp>
        <p:nvSpPr>
          <p:cNvPr id="5" name="Footer Placeholder 4"/>
          <p:cNvSpPr>
            <a:spLocks noGrp="1"/>
          </p:cNvSpPr>
          <p:nvPr>
            <p:ph type="ftr" sz="quarter" idx="11"/>
          </p:nvPr>
        </p:nvSpPr>
        <p:spPr/>
        <p:txBody>
          <a:bodyPr/>
          <a:lstStyle>
            <a:lvl1pPr>
              <a:defRPr/>
            </a:lvl1pPr>
          </a:lstStyle>
          <a:p>
            <a:endParaRPr lang="en-AU" altLang="en-US"/>
          </a:p>
        </p:txBody>
      </p:sp>
      <p:sp>
        <p:nvSpPr>
          <p:cNvPr id="6" name="Slide Number Placeholder 5"/>
          <p:cNvSpPr>
            <a:spLocks noGrp="1"/>
          </p:cNvSpPr>
          <p:nvPr>
            <p:ph type="sldNum" sz="quarter" idx="12"/>
          </p:nvPr>
        </p:nvSpPr>
        <p:spPr/>
        <p:txBody>
          <a:bodyPr/>
          <a:lstStyle>
            <a:lvl1pPr>
              <a:defRPr/>
            </a:lvl1pPr>
          </a:lstStyle>
          <a:p>
            <a:fld id="{34684A8E-55CE-4C92-AB50-E710D1375C2D}" type="slidenum">
              <a:rPr lang="en-AU" altLang="en-US"/>
              <a:pPr/>
              <a:t>‹#›</a:t>
            </a:fld>
            <a:endParaRPr lang="en-AU" altLang="en-US"/>
          </a:p>
        </p:txBody>
      </p:sp>
    </p:spTree>
    <p:extLst>
      <p:ext uri="{BB962C8B-B14F-4D97-AF65-F5344CB8AC3E}">
        <p14:creationId xmlns:p14="http://schemas.microsoft.com/office/powerpoint/2010/main" val="3578656452"/>
      </p:ext>
    </p:extLst>
  </p:cSld>
  <p:clrMapOvr>
    <a:masterClrMapping/>
  </p:clrMapOvr>
  <p:transition xmlns:p14="http://schemas.microsoft.com/office/powerpoint/2010/mai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Option 2_Two Content">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471160"/>
            <a:ext cx="9144000" cy="1386840"/>
          </a:xfrm>
          <a:prstGeom prst="rect">
            <a:avLst/>
          </a:prstGeom>
        </p:spPr>
      </p:pic>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060450"/>
            <a:ext cx="4038600" cy="4525963"/>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endParaRPr lang="en-AU" altLang="en-US"/>
          </a:p>
        </p:txBody>
      </p:sp>
      <p:sp>
        <p:nvSpPr>
          <p:cNvPr id="6" name="Footer Placeholder 5"/>
          <p:cNvSpPr>
            <a:spLocks noGrp="1"/>
          </p:cNvSpPr>
          <p:nvPr>
            <p:ph type="ftr" sz="quarter" idx="11"/>
          </p:nvPr>
        </p:nvSpPr>
        <p:spPr/>
        <p:txBody>
          <a:bodyPr/>
          <a:lstStyle>
            <a:lvl1pPr>
              <a:defRPr/>
            </a:lvl1pPr>
          </a:lstStyle>
          <a:p>
            <a:endParaRPr lang="en-AU" altLang="en-US"/>
          </a:p>
        </p:txBody>
      </p:sp>
      <p:sp>
        <p:nvSpPr>
          <p:cNvPr id="7" name="Slide Number Placeholder 6"/>
          <p:cNvSpPr>
            <a:spLocks noGrp="1"/>
          </p:cNvSpPr>
          <p:nvPr>
            <p:ph type="sldNum" sz="quarter" idx="12"/>
          </p:nvPr>
        </p:nvSpPr>
        <p:spPr/>
        <p:txBody>
          <a:bodyPr/>
          <a:lstStyle>
            <a:lvl1pPr>
              <a:defRPr/>
            </a:lvl1pPr>
          </a:lstStyle>
          <a:p>
            <a:fld id="{A46323B5-04C0-4A0E-864F-9E89BAF89FBE}" type="slidenum">
              <a:rPr lang="en-AU" altLang="en-US"/>
              <a:pPr/>
              <a:t>‹#›</a:t>
            </a:fld>
            <a:endParaRPr lang="en-AU" altLang="en-US"/>
          </a:p>
        </p:txBody>
      </p:sp>
    </p:spTree>
    <p:extLst>
      <p:ext uri="{BB962C8B-B14F-4D97-AF65-F5344CB8AC3E}">
        <p14:creationId xmlns:p14="http://schemas.microsoft.com/office/powerpoint/2010/main" val="726260405"/>
      </p:ext>
    </p:extLst>
  </p:cSld>
  <p:clrMapOvr>
    <a:masterClrMapping/>
  </p:clrMapOvr>
  <p:transition xmlns:p14="http://schemas.microsoft.com/office/powerpoint/2010/mai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AU" altLang="en-US"/>
          </a:p>
        </p:txBody>
      </p:sp>
      <p:sp>
        <p:nvSpPr>
          <p:cNvPr id="4" name="Footer Placeholder 3"/>
          <p:cNvSpPr>
            <a:spLocks noGrp="1"/>
          </p:cNvSpPr>
          <p:nvPr>
            <p:ph type="ftr" sz="quarter" idx="11"/>
          </p:nvPr>
        </p:nvSpPr>
        <p:spPr/>
        <p:txBody>
          <a:bodyPr/>
          <a:lstStyle>
            <a:lvl1pPr>
              <a:defRPr/>
            </a:lvl1pPr>
          </a:lstStyle>
          <a:p>
            <a:endParaRPr lang="en-AU" altLang="en-US"/>
          </a:p>
        </p:txBody>
      </p:sp>
      <p:sp>
        <p:nvSpPr>
          <p:cNvPr id="5" name="Slide Number Placeholder 4"/>
          <p:cNvSpPr>
            <a:spLocks noGrp="1"/>
          </p:cNvSpPr>
          <p:nvPr>
            <p:ph type="sldNum" sz="quarter" idx="12"/>
          </p:nvPr>
        </p:nvSpPr>
        <p:spPr/>
        <p:txBody>
          <a:bodyPr/>
          <a:lstStyle>
            <a:lvl1pPr>
              <a:defRPr/>
            </a:lvl1pPr>
          </a:lstStyle>
          <a:p>
            <a:fld id="{75DE3B20-A653-4F32-9BEE-7FA2224D0A71}" type="slidenum">
              <a:rPr lang="en-AU" altLang="en-US"/>
              <a:pPr/>
              <a:t>‹#›</a:t>
            </a:fld>
            <a:endParaRPr lang="en-AU" altLang="en-US"/>
          </a:p>
        </p:txBody>
      </p:sp>
    </p:spTree>
    <p:extLst>
      <p:ext uri="{BB962C8B-B14F-4D97-AF65-F5344CB8AC3E}">
        <p14:creationId xmlns:p14="http://schemas.microsoft.com/office/powerpoint/2010/main" val="3358943379"/>
      </p:ext>
    </p:extLst>
  </p:cSld>
  <p:clrMapOvr>
    <a:masterClrMapping/>
  </p:clrMapOvr>
  <p:transition xmlns:p14="http://schemas.microsoft.com/office/powerpoint/2010/mai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AU" altLang="en-US"/>
          </a:p>
        </p:txBody>
      </p:sp>
      <p:sp>
        <p:nvSpPr>
          <p:cNvPr id="3" name="Footer Placeholder 2"/>
          <p:cNvSpPr>
            <a:spLocks noGrp="1"/>
          </p:cNvSpPr>
          <p:nvPr>
            <p:ph type="ftr" sz="quarter" idx="11"/>
          </p:nvPr>
        </p:nvSpPr>
        <p:spPr/>
        <p:txBody>
          <a:bodyPr/>
          <a:lstStyle>
            <a:lvl1pPr>
              <a:defRPr/>
            </a:lvl1pPr>
          </a:lstStyle>
          <a:p>
            <a:endParaRPr lang="en-AU" altLang="en-US"/>
          </a:p>
        </p:txBody>
      </p:sp>
      <p:sp>
        <p:nvSpPr>
          <p:cNvPr id="4" name="Slide Number Placeholder 3"/>
          <p:cNvSpPr>
            <a:spLocks noGrp="1"/>
          </p:cNvSpPr>
          <p:nvPr>
            <p:ph type="sldNum" sz="quarter" idx="12"/>
          </p:nvPr>
        </p:nvSpPr>
        <p:spPr/>
        <p:txBody>
          <a:bodyPr/>
          <a:lstStyle>
            <a:lvl1pPr>
              <a:defRPr/>
            </a:lvl1pPr>
          </a:lstStyle>
          <a:p>
            <a:fld id="{92464D3D-9B63-4893-B683-E9F9E12766B4}" type="slidenum">
              <a:rPr lang="en-AU" altLang="en-US"/>
              <a:pPr/>
              <a:t>‹#›</a:t>
            </a:fld>
            <a:endParaRPr lang="en-AU" altLang="en-US"/>
          </a:p>
        </p:txBody>
      </p:sp>
    </p:spTree>
    <p:extLst>
      <p:ext uri="{BB962C8B-B14F-4D97-AF65-F5344CB8AC3E}">
        <p14:creationId xmlns:p14="http://schemas.microsoft.com/office/powerpoint/2010/main" val="2485287009"/>
      </p:ext>
    </p:extLst>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319088"/>
            <a:ext cx="8229600" cy="784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AU" altLang="en-US" dirty="0" smtClean="0"/>
          </a:p>
        </p:txBody>
      </p:sp>
      <p:sp>
        <p:nvSpPr>
          <p:cNvPr id="1027" name="Rectangle 3"/>
          <p:cNvSpPr>
            <a:spLocks noGrp="1" noChangeArrowheads="1"/>
          </p:cNvSpPr>
          <p:nvPr>
            <p:ph type="body" idx="1"/>
          </p:nvPr>
        </p:nvSpPr>
        <p:spPr bwMode="auto">
          <a:xfrm>
            <a:off x="457200" y="106045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AU" altLang="en-US" dirty="0" smtClean="0"/>
          </a:p>
        </p:txBody>
      </p:sp>
      <p:sp>
        <p:nvSpPr>
          <p:cNvPr id="1028" name="Rectangle 4"/>
          <p:cNvSpPr>
            <a:spLocks noGrp="1" noChangeArrowheads="1"/>
          </p:cNvSpPr>
          <p:nvPr>
            <p:ph type="dt" sz="half" idx="2"/>
          </p:nvPr>
        </p:nvSpPr>
        <p:spPr bwMode="auto">
          <a:xfrm>
            <a:off x="6227763" y="6661150"/>
            <a:ext cx="108108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endParaRPr lang="en-AU" altLang="en-US"/>
          </a:p>
        </p:txBody>
      </p:sp>
      <p:sp>
        <p:nvSpPr>
          <p:cNvPr id="1029" name="Rectangle 5"/>
          <p:cNvSpPr>
            <a:spLocks noGrp="1" noChangeArrowheads="1"/>
          </p:cNvSpPr>
          <p:nvPr>
            <p:ph type="ftr" sz="quarter" idx="3"/>
          </p:nvPr>
        </p:nvSpPr>
        <p:spPr bwMode="auto">
          <a:xfrm>
            <a:off x="179388" y="6661150"/>
            <a:ext cx="5976937"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800"/>
            </a:lvl1pPr>
          </a:lstStyle>
          <a:p>
            <a:endParaRPr lang="en-AU" altLang="en-US"/>
          </a:p>
        </p:txBody>
      </p:sp>
      <p:sp>
        <p:nvSpPr>
          <p:cNvPr id="1030" name="Rectangle 6"/>
          <p:cNvSpPr>
            <a:spLocks noGrp="1" noChangeArrowheads="1"/>
          </p:cNvSpPr>
          <p:nvPr>
            <p:ph type="sldNum" sz="quarter" idx="4"/>
          </p:nvPr>
        </p:nvSpPr>
        <p:spPr bwMode="auto">
          <a:xfrm>
            <a:off x="6851650" y="6661150"/>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lvl1pPr>
          </a:lstStyle>
          <a:p>
            <a:fld id="{1C9F0DB8-4EF0-400E-A39F-3E3AFAA646FD}" type="slidenum">
              <a:rPr lang="en-AU" altLang="en-US"/>
              <a:pPr/>
              <a:t>‹#›</a:t>
            </a:fld>
            <a:endParaRPr lang="en-AU" altLang="en-US"/>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1" r:id="rId3"/>
    <p:sldLayoutId id="2147483653" r:id="rId4"/>
    <p:sldLayoutId id="2147483659" r:id="rId5"/>
    <p:sldLayoutId id="2147483660" r:id="rId6"/>
    <p:sldLayoutId id="2147483655" r:id="rId7"/>
    <p:sldLayoutId id="2147483656" r:id="rId8"/>
  </p:sldLayoutIdLst>
  <p:transition xmlns:p14="http://schemas.microsoft.com/office/powerpoint/2010/main">
    <p:fade/>
  </p:transition>
  <p:txStyles>
    <p:titleStyle>
      <a:lvl1pPr algn="l" rtl="0" eaLnBrk="1" fontAlgn="base" hangingPunct="1">
        <a:lnSpc>
          <a:spcPts val="2800"/>
        </a:lnSpc>
        <a:spcBef>
          <a:spcPct val="0"/>
        </a:spcBef>
        <a:spcAft>
          <a:spcPct val="0"/>
        </a:spcAft>
        <a:defRPr sz="3000" b="1">
          <a:solidFill>
            <a:schemeClr val="tx2"/>
          </a:solidFill>
          <a:latin typeface="+mj-lt"/>
          <a:ea typeface="+mj-ea"/>
          <a:cs typeface="+mj-cs"/>
        </a:defRPr>
      </a:lvl1pPr>
      <a:lvl2pPr algn="l" rtl="0" eaLnBrk="1" fontAlgn="base" hangingPunct="1">
        <a:lnSpc>
          <a:spcPts val="2800"/>
        </a:lnSpc>
        <a:spcBef>
          <a:spcPct val="0"/>
        </a:spcBef>
        <a:spcAft>
          <a:spcPct val="0"/>
        </a:spcAft>
        <a:defRPr sz="3000" b="1">
          <a:solidFill>
            <a:schemeClr val="tx2"/>
          </a:solidFill>
          <a:latin typeface="Arial" charset="0"/>
        </a:defRPr>
      </a:lvl2pPr>
      <a:lvl3pPr algn="l" rtl="0" eaLnBrk="1" fontAlgn="base" hangingPunct="1">
        <a:lnSpc>
          <a:spcPts val="2800"/>
        </a:lnSpc>
        <a:spcBef>
          <a:spcPct val="0"/>
        </a:spcBef>
        <a:spcAft>
          <a:spcPct val="0"/>
        </a:spcAft>
        <a:defRPr sz="3000" b="1">
          <a:solidFill>
            <a:schemeClr val="tx2"/>
          </a:solidFill>
          <a:latin typeface="Arial" charset="0"/>
        </a:defRPr>
      </a:lvl3pPr>
      <a:lvl4pPr algn="l" rtl="0" eaLnBrk="1" fontAlgn="base" hangingPunct="1">
        <a:lnSpc>
          <a:spcPts val="2800"/>
        </a:lnSpc>
        <a:spcBef>
          <a:spcPct val="0"/>
        </a:spcBef>
        <a:spcAft>
          <a:spcPct val="0"/>
        </a:spcAft>
        <a:defRPr sz="3000" b="1">
          <a:solidFill>
            <a:schemeClr val="tx2"/>
          </a:solidFill>
          <a:latin typeface="Arial" charset="0"/>
        </a:defRPr>
      </a:lvl4pPr>
      <a:lvl5pPr algn="l" rtl="0" eaLnBrk="1" fontAlgn="base" hangingPunct="1">
        <a:lnSpc>
          <a:spcPts val="2800"/>
        </a:lnSpc>
        <a:spcBef>
          <a:spcPct val="0"/>
        </a:spcBef>
        <a:spcAft>
          <a:spcPct val="0"/>
        </a:spcAft>
        <a:defRPr sz="3000" b="1">
          <a:solidFill>
            <a:schemeClr val="tx2"/>
          </a:solidFill>
          <a:latin typeface="Arial" charset="0"/>
        </a:defRPr>
      </a:lvl5pPr>
      <a:lvl6pPr marL="457200" algn="l" rtl="0" eaLnBrk="1" fontAlgn="base" hangingPunct="1">
        <a:lnSpc>
          <a:spcPts val="2800"/>
        </a:lnSpc>
        <a:spcBef>
          <a:spcPct val="0"/>
        </a:spcBef>
        <a:spcAft>
          <a:spcPct val="0"/>
        </a:spcAft>
        <a:defRPr sz="3000" b="1">
          <a:solidFill>
            <a:schemeClr val="tx2"/>
          </a:solidFill>
          <a:latin typeface="Arial" charset="0"/>
        </a:defRPr>
      </a:lvl6pPr>
      <a:lvl7pPr marL="914400" algn="l" rtl="0" eaLnBrk="1" fontAlgn="base" hangingPunct="1">
        <a:lnSpc>
          <a:spcPts val="2800"/>
        </a:lnSpc>
        <a:spcBef>
          <a:spcPct val="0"/>
        </a:spcBef>
        <a:spcAft>
          <a:spcPct val="0"/>
        </a:spcAft>
        <a:defRPr sz="3000" b="1">
          <a:solidFill>
            <a:schemeClr val="tx2"/>
          </a:solidFill>
          <a:latin typeface="Arial" charset="0"/>
        </a:defRPr>
      </a:lvl7pPr>
      <a:lvl8pPr marL="1371600" algn="l" rtl="0" eaLnBrk="1" fontAlgn="base" hangingPunct="1">
        <a:lnSpc>
          <a:spcPts val="2800"/>
        </a:lnSpc>
        <a:spcBef>
          <a:spcPct val="0"/>
        </a:spcBef>
        <a:spcAft>
          <a:spcPct val="0"/>
        </a:spcAft>
        <a:defRPr sz="3000" b="1">
          <a:solidFill>
            <a:schemeClr val="tx2"/>
          </a:solidFill>
          <a:latin typeface="Arial" charset="0"/>
        </a:defRPr>
      </a:lvl8pPr>
      <a:lvl9pPr marL="1828800" algn="l" rtl="0" eaLnBrk="1" fontAlgn="base" hangingPunct="1">
        <a:lnSpc>
          <a:spcPts val="2800"/>
        </a:lnSpc>
        <a:spcBef>
          <a:spcPct val="0"/>
        </a:spcBef>
        <a:spcAft>
          <a:spcPct val="0"/>
        </a:spcAft>
        <a:defRPr sz="3000" b="1">
          <a:solidFill>
            <a:schemeClr val="tx2"/>
          </a:solidFill>
          <a:latin typeface="Arial" charset="0"/>
        </a:defRPr>
      </a:lvl9pPr>
    </p:titleStyle>
    <p:bodyStyle>
      <a:lvl1pPr marL="265113" indent="-265113" algn="l" rtl="0" eaLnBrk="1" fontAlgn="base" hangingPunct="1">
        <a:spcBef>
          <a:spcPct val="20000"/>
        </a:spcBef>
        <a:spcAft>
          <a:spcPct val="0"/>
        </a:spcAft>
        <a:buClr>
          <a:schemeClr val="tx2"/>
        </a:buClr>
        <a:buChar char="•"/>
        <a:defRPr sz="2000">
          <a:solidFill>
            <a:schemeClr val="tx1"/>
          </a:solidFill>
          <a:latin typeface="+mn-lt"/>
          <a:ea typeface="+mn-ea"/>
          <a:cs typeface="+mn-cs"/>
        </a:defRPr>
      </a:lvl1pPr>
      <a:lvl2pPr marL="461963" indent="-195263" algn="l" rtl="0" eaLnBrk="1" fontAlgn="base" hangingPunct="1">
        <a:spcBef>
          <a:spcPct val="20000"/>
        </a:spcBef>
        <a:spcAft>
          <a:spcPct val="0"/>
        </a:spcAft>
        <a:buFont typeface="Arial" charset="0"/>
        <a:buChar char="–"/>
        <a:defRPr sz="2000">
          <a:solidFill>
            <a:schemeClr val="tx1"/>
          </a:solidFill>
          <a:latin typeface="+mn-lt"/>
        </a:defRPr>
      </a:lvl2pPr>
      <a:lvl3pPr marL="631825" indent="-168275" algn="l" rtl="0" eaLnBrk="1" fontAlgn="base" hangingPunct="1">
        <a:spcBef>
          <a:spcPct val="20000"/>
        </a:spcBef>
        <a:spcAft>
          <a:spcPct val="0"/>
        </a:spcAft>
        <a:buFont typeface="Arial" charset="0"/>
        <a:buChar char="–"/>
        <a:defRPr sz="2000">
          <a:solidFill>
            <a:schemeClr val="tx1"/>
          </a:solidFill>
          <a:latin typeface="+mn-lt"/>
        </a:defRPr>
      </a:lvl3pPr>
      <a:lvl4pPr marL="811213" indent="-177800" algn="l" rtl="0" eaLnBrk="1" fontAlgn="base" hangingPunct="1">
        <a:spcBef>
          <a:spcPct val="20000"/>
        </a:spcBef>
        <a:spcAft>
          <a:spcPct val="0"/>
        </a:spcAft>
        <a:buFont typeface="Arial" charset="0"/>
        <a:buChar char="–"/>
        <a:defRPr sz="2000">
          <a:solidFill>
            <a:schemeClr val="tx1"/>
          </a:solidFill>
          <a:latin typeface="+mn-lt"/>
        </a:defRPr>
      </a:lvl4pPr>
      <a:lvl5pPr marL="990600" indent="-177800" algn="l" rtl="0" eaLnBrk="1" fontAlgn="base" hangingPunct="1">
        <a:spcBef>
          <a:spcPct val="20000"/>
        </a:spcBef>
        <a:spcAft>
          <a:spcPct val="0"/>
        </a:spcAft>
        <a:buFont typeface="Arial" charset="0"/>
        <a:buChar char="–"/>
        <a:defRPr sz="2000">
          <a:solidFill>
            <a:schemeClr val="tx1"/>
          </a:solidFill>
          <a:latin typeface="+mn-lt"/>
        </a:defRPr>
      </a:lvl5pPr>
      <a:lvl6pPr marL="1447800" indent="-177800" algn="l" rtl="0" eaLnBrk="1" fontAlgn="base" hangingPunct="1">
        <a:spcBef>
          <a:spcPct val="20000"/>
        </a:spcBef>
        <a:spcAft>
          <a:spcPct val="0"/>
        </a:spcAft>
        <a:buFont typeface="Arial" charset="0"/>
        <a:buChar char="–"/>
        <a:defRPr sz="2000">
          <a:solidFill>
            <a:schemeClr val="tx1"/>
          </a:solidFill>
          <a:latin typeface="+mn-lt"/>
        </a:defRPr>
      </a:lvl6pPr>
      <a:lvl7pPr marL="1905000" indent="-177800" algn="l" rtl="0" eaLnBrk="1" fontAlgn="base" hangingPunct="1">
        <a:spcBef>
          <a:spcPct val="20000"/>
        </a:spcBef>
        <a:spcAft>
          <a:spcPct val="0"/>
        </a:spcAft>
        <a:buFont typeface="Arial" charset="0"/>
        <a:buChar char="–"/>
        <a:defRPr sz="2000">
          <a:solidFill>
            <a:schemeClr val="tx1"/>
          </a:solidFill>
          <a:latin typeface="+mn-lt"/>
        </a:defRPr>
      </a:lvl7pPr>
      <a:lvl8pPr marL="2362200" indent="-177800" algn="l" rtl="0" eaLnBrk="1" fontAlgn="base" hangingPunct="1">
        <a:spcBef>
          <a:spcPct val="20000"/>
        </a:spcBef>
        <a:spcAft>
          <a:spcPct val="0"/>
        </a:spcAft>
        <a:buFont typeface="Arial" charset="0"/>
        <a:buChar char="–"/>
        <a:defRPr sz="2000">
          <a:solidFill>
            <a:schemeClr val="tx1"/>
          </a:solidFill>
          <a:latin typeface="+mn-lt"/>
        </a:defRPr>
      </a:lvl8pPr>
      <a:lvl9pPr marL="2819400" indent="-1778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4" Type="http://schemas.openxmlformats.org/officeDocument/2006/relationships/image" Target="../media/image10.png"/><Relationship Id="rId1" Type="http://schemas.openxmlformats.org/officeDocument/2006/relationships/slideLayout" Target="../slideLayouts/slideLayout3.xml"/><Relationship Id="rId2" Type="http://schemas.openxmlformats.org/officeDocument/2006/relationships/image" Target="../media/image9.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9.png"/><Relationship Id="rId3" Type="http://schemas.openxmlformats.org/officeDocument/2006/relationships/image" Target="../media/image8.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 Id="rId3" Type="http://schemas.openxmlformats.org/officeDocument/2006/relationships/image" Target="../media/image7.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503385" y="713259"/>
              <a:ext cx="3331592" cy="2268066"/>
            </a:xfrm>
            <a:prstGeom prst="rect">
              <a:avLst/>
            </a:prstGeom>
            <a:noFill/>
          </p:spPr>
          <p:txBody>
            <a:bodyPr wrap="square" rtlCol="0">
              <a:noAutofit/>
            </a:bodyPr>
            <a:lstStyle/>
            <a:p>
              <a:pPr algn="ctr"/>
              <a:r>
                <a:rPr lang="en-AU" sz="3600" b="1" dirty="0" smtClean="0">
                  <a:solidFill>
                    <a:schemeClr val="bg1"/>
                  </a:solidFill>
                </a:rPr>
                <a:t>Welcome to Conference</a:t>
              </a:r>
            </a:p>
            <a:p>
              <a:pPr algn="ctr"/>
              <a:endParaRPr lang="en-AU" sz="3200" dirty="0" smtClean="0">
                <a:solidFill>
                  <a:schemeClr val="bg1"/>
                </a:solidFill>
              </a:endParaRPr>
            </a:p>
            <a:p>
              <a:pPr algn="ctr"/>
              <a:r>
                <a:rPr lang="en-AU" sz="3200" dirty="0" smtClean="0">
                  <a:solidFill>
                    <a:schemeClr val="bg1"/>
                  </a:solidFill>
                </a:rPr>
                <a:t>Martin </a:t>
              </a:r>
              <a:r>
                <a:rPr lang="en-AU" sz="3200" dirty="0" err="1" smtClean="0">
                  <a:solidFill>
                    <a:schemeClr val="bg1"/>
                  </a:solidFill>
                </a:rPr>
                <a:t>Teulan</a:t>
              </a:r>
              <a:endParaRPr lang="en-AU" sz="3200" dirty="0" smtClean="0">
                <a:solidFill>
                  <a:schemeClr val="bg1"/>
                </a:solidFill>
              </a:endParaRPr>
            </a:p>
            <a:p>
              <a:pPr algn="ctr"/>
              <a:endParaRPr lang="en-AU" sz="1000" i="1" dirty="0" smtClean="0">
                <a:solidFill>
                  <a:schemeClr val="bg1"/>
                </a:solidFill>
              </a:endParaRPr>
            </a:p>
            <a:p>
              <a:pPr algn="ctr"/>
              <a:endParaRPr lang="en-AU" sz="1000" i="1" dirty="0" smtClean="0">
                <a:solidFill>
                  <a:schemeClr val="bg1"/>
                </a:solidFill>
              </a:endParaRPr>
            </a:p>
            <a:p>
              <a:pPr algn="ctr"/>
              <a:r>
                <a:rPr lang="en-AU" sz="3200" i="1" dirty="0" smtClean="0">
                  <a:solidFill>
                    <a:schemeClr val="bg1"/>
                  </a:solidFill>
                </a:rPr>
                <a:t>National Director</a:t>
              </a:r>
            </a:p>
            <a:p>
              <a:pPr algn="ctr"/>
              <a:r>
                <a:rPr lang="en-AU" sz="3200" i="1" dirty="0" smtClean="0">
                  <a:solidFill>
                    <a:schemeClr val="bg1"/>
                  </a:solidFill>
                </a:rPr>
                <a:t>Catholic Mission</a:t>
              </a:r>
              <a:endParaRPr lang="en-AU" sz="3200" i="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99600" y="642918"/>
            <a:ext cx="6544800" cy="4802400"/>
          </a:xfrm>
          <a:prstGeom prst="rect">
            <a:avLst/>
          </a:prstGeom>
          <a:noFill/>
        </p:spPr>
      </p:pic>
      <p:sp>
        <p:nvSpPr>
          <p:cNvPr id="5" name="TextBox 4"/>
          <p:cNvSpPr txBox="1"/>
          <p:nvPr/>
        </p:nvSpPr>
        <p:spPr>
          <a:xfrm>
            <a:off x="1714480" y="1471130"/>
            <a:ext cx="5857915" cy="3100878"/>
          </a:xfrm>
          <a:prstGeom prst="rect">
            <a:avLst/>
          </a:prstGeom>
          <a:noFill/>
        </p:spPr>
        <p:txBody>
          <a:bodyPr wrap="square" rtlCol="0">
            <a:noAutofit/>
          </a:bodyPr>
          <a:lstStyle/>
          <a:p>
            <a:pPr algn="ctr"/>
            <a:r>
              <a:rPr lang="en-AU" sz="3600" b="1" dirty="0" smtClean="0">
                <a:solidFill>
                  <a:schemeClr val="bg1"/>
                </a:solidFill>
              </a:rPr>
              <a:t>Welcome to Conference</a:t>
            </a:r>
          </a:p>
          <a:p>
            <a:pPr algn="ctr"/>
            <a:endParaRPr lang="en-AU" sz="3200" dirty="0" smtClean="0">
              <a:solidFill>
                <a:schemeClr val="bg1"/>
              </a:solidFill>
            </a:endParaRPr>
          </a:p>
          <a:p>
            <a:pPr algn="ctr"/>
            <a:r>
              <a:rPr lang="en-AU" sz="3200" dirty="0" err="1" smtClean="0">
                <a:solidFill>
                  <a:schemeClr val="bg1"/>
                </a:solidFill>
              </a:rPr>
              <a:t>Sr</a:t>
            </a:r>
            <a:r>
              <a:rPr lang="en-AU" sz="3200" dirty="0" smtClean="0">
                <a:solidFill>
                  <a:schemeClr val="bg1"/>
                </a:solidFill>
              </a:rPr>
              <a:t> Monica </a:t>
            </a:r>
            <a:r>
              <a:rPr lang="en-AU" sz="3200" dirty="0" err="1" smtClean="0">
                <a:solidFill>
                  <a:schemeClr val="bg1"/>
                </a:solidFill>
              </a:rPr>
              <a:t>Cavanagh</a:t>
            </a:r>
            <a:r>
              <a:rPr lang="en-AU" sz="3200" dirty="0" smtClean="0">
                <a:solidFill>
                  <a:schemeClr val="bg1"/>
                </a:solidFill>
              </a:rPr>
              <a:t> </a:t>
            </a:r>
            <a:r>
              <a:rPr lang="en-AU" sz="3200" dirty="0" err="1" smtClean="0">
                <a:solidFill>
                  <a:schemeClr val="bg1"/>
                </a:solidFill>
              </a:rPr>
              <a:t>rsj</a:t>
            </a:r>
            <a:endParaRPr lang="en-AU" sz="3200" dirty="0" smtClean="0">
              <a:solidFill>
                <a:schemeClr val="bg1"/>
              </a:solidFill>
            </a:endParaRPr>
          </a:p>
          <a:p>
            <a:pPr algn="ctr"/>
            <a:endParaRPr lang="en-AU" sz="1000" i="1" dirty="0" smtClean="0">
              <a:solidFill>
                <a:schemeClr val="bg1"/>
              </a:solidFill>
            </a:endParaRPr>
          </a:p>
          <a:p>
            <a:pPr algn="ctr"/>
            <a:endParaRPr lang="en-AU" sz="1000" i="1" dirty="0" smtClean="0">
              <a:solidFill>
                <a:schemeClr val="bg1"/>
              </a:solidFill>
            </a:endParaRPr>
          </a:p>
          <a:p>
            <a:pPr algn="ctr"/>
            <a:r>
              <a:rPr lang="en-AU" sz="3200" i="1" dirty="0" smtClean="0">
                <a:solidFill>
                  <a:schemeClr val="bg1"/>
                </a:solidFill>
              </a:rPr>
              <a:t>On behalf of</a:t>
            </a:r>
          </a:p>
          <a:p>
            <a:pPr algn="ctr"/>
            <a:r>
              <a:rPr lang="en-AU" sz="3200" i="1" dirty="0" smtClean="0">
                <a:solidFill>
                  <a:schemeClr val="bg1"/>
                </a:solidFill>
              </a:rPr>
              <a:t>Catholic Religious Australia</a:t>
            </a:r>
            <a:endParaRPr lang="en-AU" sz="3200" i="1" dirty="0">
              <a:solidFill>
                <a:schemeClr val="bg1"/>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785786" y="2571744"/>
            <a:ext cx="2779782" cy="2636525"/>
            <a:chOff x="360309" y="574812"/>
            <a:chExt cx="2779782" cy="263652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309" y="574812"/>
              <a:ext cx="2779782" cy="2636525"/>
            </a:xfrm>
            <a:prstGeom prst="rect">
              <a:avLst/>
            </a:prstGeom>
          </p:spPr>
        </p:pic>
        <p:sp>
          <p:nvSpPr>
            <p:cNvPr id="7" name="TextBox 6"/>
            <p:cNvSpPr txBox="1"/>
            <p:nvPr/>
          </p:nvSpPr>
          <p:spPr>
            <a:xfrm>
              <a:off x="786805" y="1037109"/>
              <a:ext cx="2216710" cy="1706091"/>
            </a:xfrm>
            <a:prstGeom prst="rect">
              <a:avLst/>
            </a:prstGeom>
            <a:noFill/>
          </p:spPr>
          <p:txBody>
            <a:bodyPr wrap="square" rtlCol="0">
              <a:noAutofit/>
            </a:bodyPr>
            <a:lstStyle/>
            <a:p>
              <a:endParaRPr lang="en-AU" sz="1000" b="1" dirty="0" smtClean="0">
                <a:solidFill>
                  <a:schemeClr val="bg1"/>
                </a:solidFill>
              </a:endParaRPr>
            </a:p>
            <a:p>
              <a:endParaRPr lang="en-AU" sz="1000" b="1" dirty="0" smtClean="0">
                <a:solidFill>
                  <a:schemeClr val="bg1"/>
                </a:solidFill>
              </a:endParaRPr>
            </a:p>
            <a:p>
              <a:r>
                <a:rPr lang="en-AU" sz="2600" b="1" dirty="0" smtClean="0">
                  <a:solidFill>
                    <a:schemeClr val="bg1"/>
                  </a:solidFill>
                </a:rPr>
                <a:t>Fr Stephen </a:t>
              </a:r>
              <a:r>
                <a:rPr lang="en-AU" sz="2600" b="1" dirty="0" err="1" smtClean="0">
                  <a:solidFill>
                    <a:schemeClr val="bg1"/>
                  </a:solidFill>
                </a:rPr>
                <a:t>Bevans</a:t>
              </a:r>
              <a:r>
                <a:rPr lang="en-AU" sz="2600" b="1" dirty="0" smtClean="0">
                  <a:solidFill>
                    <a:schemeClr val="bg1"/>
                  </a:solidFill>
                </a:rPr>
                <a:t> SVD</a:t>
              </a:r>
              <a:endParaRPr lang="en-AU" sz="2600" b="1" dirty="0">
                <a:solidFill>
                  <a:schemeClr val="bg1"/>
                </a:solidFill>
              </a:endParaRPr>
            </a:p>
          </p:txBody>
        </p:sp>
      </p:grpSp>
      <p:grpSp>
        <p:nvGrpSpPr>
          <p:cNvPr id="9" name="Group 8"/>
          <p:cNvGrpSpPr/>
          <p:nvPr/>
        </p:nvGrpSpPr>
        <p:grpSpPr>
          <a:xfrm>
            <a:off x="3143240" y="357166"/>
            <a:ext cx="3035814" cy="2651765"/>
            <a:chOff x="3101718" y="2312667"/>
            <a:chExt cx="3035814" cy="2651765"/>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01718" y="2312667"/>
              <a:ext cx="3035814" cy="2651765"/>
            </a:xfrm>
            <a:prstGeom prst="rect">
              <a:avLst/>
            </a:prstGeom>
          </p:spPr>
        </p:pic>
        <p:sp>
          <p:nvSpPr>
            <p:cNvPr id="11" name="TextBox 10"/>
            <p:cNvSpPr txBox="1"/>
            <p:nvPr/>
          </p:nvSpPr>
          <p:spPr>
            <a:xfrm>
              <a:off x="3558580" y="2656359"/>
              <a:ext cx="2023070" cy="1829916"/>
            </a:xfrm>
            <a:prstGeom prst="rect">
              <a:avLst/>
            </a:prstGeom>
            <a:noFill/>
          </p:spPr>
          <p:txBody>
            <a:bodyPr wrap="square" rtlCol="0">
              <a:noAutofit/>
            </a:bodyPr>
            <a:lstStyle/>
            <a:p>
              <a:pPr algn="ctr"/>
              <a:endParaRPr lang="en-AU" sz="1000" dirty="0" smtClean="0">
                <a:solidFill>
                  <a:schemeClr val="bg1"/>
                </a:solidFill>
              </a:endParaRPr>
            </a:p>
            <a:p>
              <a:pPr algn="ctr"/>
              <a:endParaRPr lang="en-AU" sz="1000" dirty="0" smtClean="0">
                <a:solidFill>
                  <a:schemeClr val="bg1"/>
                </a:solidFill>
              </a:endParaRPr>
            </a:p>
            <a:p>
              <a:pPr algn="ctr"/>
              <a:endParaRPr lang="en-AU" sz="1000" dirty="0" smtClean="0">
                <a:solidFill>
                  <a:schemeClr val="bg1"/>
                </a:solidFill>
              </a:endParaRPr>
            </a:p>
            <a:p>
              <a:pPr algn="ctr"/>
              <a:r>
                <a:rPr lang="en-AU" sz="5000" dirty="0" smtClean="0">
                  <a:solidFill>
                    <a:schemeClr val="bg1"/>
                  </a:solidFill>
                </a:rPr>
                <a:t>Q&amp;A</a:t>
              </a:r>
              <a:endParaRPr lang="en-AU" sz="5000" dirty="0">
                <a:solidFill>
                  <a:schemeClr val="bg1"/>
                </a:solidFill>
              </a:endParaRPr>
            </a:p>
          </p:txBody>
        </p:sp>
      </p:grpSp>
      <p:grpSp>
        <p:nvGrpSpPr>
          <p:cNvPr id="12" name="Group 11"/>
          <p:cNvGrpSpPr/>
          <p:nvPr/>
        </p:nvGrpSpPr>
        <p:grpSpPr>
          <a:xfrm>
            <a:off x="5491374" y="2928934"/>
            <a:ext cx="2938278" cy="2709678"/>
            <a:chOff x="5500694" y="3714752"/>
            <a:chExt cx="2938278" cy="2709678"/>
          </a:xfrm>
        </p:grpSpPr>
        <p:pic>
          <p:nvPicPr>
            <p:cNvPr id="13" name="Picture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00694" y="3714752"/>
              <a:ext cx="2938278" cy="2709678"/>
            </a:xfrm>
            <a:prstGeom prst="rect">
              <a:avLst/>
            </a:prstGeom>
          </p:spPr>
        </p:pic>
        <p:sp>
          <p:nvSpPr>
            <p:cNvPr id="14" name="TextBox 13"/>
            <p:cNvSpPr txBox="1"/>
            <p:nvPr/>
          </p:nvSpPr>
          <p:spPr>
            <a:xfrm>
              <a:off x="5857884" y="4214818"/>
              <a:ext cx="2500330" cy="1772766"/>
            </a:xfrm>
            <a:prstGeom prst="rect">
              <a:avLst/>
            </a:prstGeom>
            <a:noFill/>
          </p:spPr>
          <p:txBody>
            <a:bodyPr wrap="square" rtlCol="0">
              <a:noAutofit/>
            </a:bodyPr>
            <a:lstStyle/>
            <a:p>
              <a:endParaRPr lang="en-AU" sz="1000" b="1" dirty="0" smtClean="0">
                <a:solidFill>
                  <a:schemeClr val="bg1"/>
                </a:solidFill>
              </a:endParaRPr>
            </a:p>
            <a:p>
              <a:endParaRPr lang="en-AU" sz="1000" b="1" dirty="0" smtClean="0">
                <a:solidFill>
                  <a:schemeClr val="bg1"/>
                </a:solidFill>
              </a:endParaRPr>
            </a:p>
            <a:p>
              <a:r>
                <a:rPr lang="en-AU" sz="2600" b="1" dirty="0" err="1" smtClean="0">
                  <a:solidFill>
                    <a:schemeClr val="bg1"/>
                  </a:solidFill>
                </a:rPr>
                <a:t>Sr</a:t>
              </a:r>
              <a:r>
                <a:rPr lang="en-AU" sz="2600" b="1" dirty="0" smtClean="0">
                  <a:solidFill>
                    <a:schemeClr val="bg1"/>
                  </a:solidFill>
                </a:rPr>
                <a:t> Maryanne </a:t>
              </a:r>
              <a:r>
                <a:rPr lang="en-AU" sz="2600" b="1" dirty="0" err="1" smtClean="0">
                  <a:solidFill>
                    <a:schemeClr val="bg1"/>
                  </a:solidFill>
                </a:rPr>
                <a:t>Loughry</a:t>
              </a:r>
              <a:r>
                <a:rPr lang="en-AU" sz="2600" b="1" dirty="0" smtClean="0">
                  <a:solidFill>
                    <a:schemeClr val="bg1"/>
                  </a:solidFill>
                </a:rPr>
                <a:t>  RSM</a:t>
              </a:r>
              <a:endParaRPr lang="en-AU" sz="2600" b="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714348" y="785794"/>
            <a:ext cx="7515220" cy="1252524"/>
          </a:xfrm>
        </p:spPr>
        <p:txBody>
          <a:bodyPr/>
          <a:lstStyle/>
          <a:p>
            <a:r>
              <a:rPr lang="en-US" altLang="en-US" sz="6000" dirty="0" smtClean="0"/>
              <a:t>For reflection…</a:t>
            </a:r>
            <a:endParaRPr lang="en-AU" altLang="en-US" sz="6000" dirty="0"/>
          </a:p>
        </p:txBody>
      </p:sp>
      <p:sp>
        <p:nvSpPr>
          <p:cNvPr id="7171" name="Rectangle 3"/>
          <p:cNvSpPr>
            <a:spLocks noGrp="1" noChangeArrowheads="1"/>
          </p:cNvSpPr>
          <p:nvPr>
            <p:ph idx="1"/>
          </p:nvPr>
        </p:nvSpPr>
        <p:spPr>
          <a:xfrm>
            <a:off x="457200" y="2143116"/>
            <a:ext cx="7758138" cy="3154368"/>
          </a:xfrm>
        </p:spPr>
        <p:txBody>
          <a:bodyPr/>
          <a:lstStyle/>
          <a:p>
            <a:pPr indent="1588">
              <a:buNone/>
            </a:pPr>
            <a:r>
              <a:rPr lang="en-AU" altLang="en-US" sz="4000" dirty="0" smtClean="0"/>
              <a:t>From all that you have heard this morning, what is the key thought / idea that is sitting with you right now? </a:t>
            </a:r>
            <a:endParaRPr lang="en-AU" altLang="en-US" sz="4000" dirty="0"/>
          </a:p>
        </p:txBody>
      </p:sp>
    </p:spTree>
    <p:extLst>
      <p:ext uri="{BB962C8B-B14F-4D97-AF65-F5344CB8AC3E}">
        <p14:creationId xmlns:p14="http://schemas.microsoft.com/office/powerpoint/2010/main" val="383266494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p:nvPr/>
        </p:nvGrpSpPr>
        <p:grpSpPr>
          <a:xfrm>
            <a:off x="5286380" y="2714620"/>
            <a:ext cx="3286148" cy="2857520"/>
            <a:chOff x="360309" y="574812"/>
            <a:chExt cx="2779782" cy="2636525"/>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0309" y="574812"/>
              <a:ext cx="2779782" cy="2636525"/>
            </a:xfrm>
            <a:prstGeom prst="rect">
              <a:avLst/>
            </a:prstGeom>
          </p:spPr>
        </p:pic>
        <p:sp>
          <p:nvSpPr>
            <p:cNvPr id="7" name="TextBox 6"/>
            <p:cNvSpPr txBox="1"/>
            <p:nvPr/>
          </p:nvSpPr>
          <p:spPr>
            <a:xfrm>
              <a:off x="786805" y="1037109"/>
              <a:ext cx="2216710" cy="1706091"/>
            </a:xfrm>
            <a:prstGeom prst="rect">
              <a:avLst/>
            </a:prstGeom>
            <a:noFill/>
          </p:spPr>
          <p:txBody>
            <a:bodyPr wrap="square" rtlCol="0">
              <a:noAutofit/>
            </a:bodyPr>
            <a:lstStyle/>
            <a:p>
              <a:endParaRPr lang="en-AU" sz="1000" b="1" dirty="0" smtClean="0">
                <a:solidFill>
                  <a:schemeClr val="bg1"/>
                </a:solidFill>
              </a:endParaRPr>
            </a:p>
            <a:p>
              <a:endParaRPr lang="en-AU" sz="1600" b="1" dirty="0" smtClean="0">
                <a:solidFill>
                  <a:schemeClr val="bg1"/>
                </a:solidFill>
              </a:endParaRPr>
            </a:p>
            <a:p>
              <a:r>
                <a:rPr lang="en-AU" sz="2600" b="1" dirty="0" smtClean="0">
                  <a:solidFill>
                    <a:schemeClr val="bg1"/>
                  </a:solidFill>
                </a:rPr>
                <a:t>Your Voice</a:t>
              </a:r>
            </a:p>
            <a:p>
              <a:r>
                <a:rPr lang="en-AU" sz="2600" b="1" dirty="0" smtClean="0">
                  <a:solidFill>
                    <a:schemeClr val="bg1"/>
                  </a:solidFill>
                </a:rPr>
                <a:t>#MOHMV2015</a:t>
              </a:r>
              <a:endParaRPr lang="en-AU" sz="2600" b="1" dirty="0">
                <a:solidFill>
                  <a:schemeClr val="bg1"/>
                </a:solidFill>
              </a:endParaRPr>
            </a:p>
          </p:txBody>
        </p:sp>
      </p:grpSp>
      <p:grpSp>
        <p:nvGrpSpPr>
          <p:cNvPr id="3" name="Group 8"/>
          <p:cNvGrpSpPr/>
          <p:nvPr/>
        </p:nvGrpSpPr>
        <p:grpSpPr>
          <a:xfrm>
            <a:off x="357159" y="428604"/>
            <a:ext cx="5107516" cy="3286148"/>
            <a:chOff x="2677104" y="2370314"/>
            <a:chExt cx="3035814" cy="2651765"/>
          </a:xfrm>
        </p:grpSpPr>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77104" y="2370314"/>
              <a:ext cx="3035814" cy="2651765"/>
            </a:xfrm>
            <a:prstGeom prst="rect">
              <a:avLst/>
            </a:prstGeom>
          </p:spPr>
        </p:pic>
        <p:sp>
          <p:nvSpPr>
            <p:cNvPr id="11" name="TextBox 10"/>
            <p:cNvSpPr txBox="1"/>
            <p:nvPr/>
          </p:nvSpPr>
          <p:spPr>
            <a:xfrm>
              <a:off x="3144179" y="2831491"/>
              <a:ext cx="2182702" cy="1210588"/>
            </a:xfrm>
            <a:prstGeom prst="rect">
              <a:avLst/>
            </a:prstGeom>
            <a:noFill/>
          </p:spPr>
          <p:txBody>
            <a:bodyPr wrap="square" rtlCol="0">
              <a:noAutofit/>
            </a:bodyPr>
            <a:lstStyle/>
            <a:p>
              <a:pPr algn="ctr"/>
              <a:endParaRPr lang="en-AU" sz="1000" dirty="0" smtClean="0">
                <a:solidFill>
                  <a:schemeClr val="bg1"/>
                </a:solidFill>
              </a:endParaRPr>
            </a:p>
            <a:p>
              <a:pPr algn="ctr"/>
              <a:endParaRPr lang="en-AU" sz="1000" dirty="0" smtClean="0">
                <a:solidFill>
                  <a:schemeClr val="bg1"/>
                </a:solidFill>
              </a:endParaRPr>
            </a:p>
            <a:p>
              <a:pPr algn="ctr"/>
              <a:endParaRPr lang="en-AU" sz="1000" dirty="0" smtClean="0">
                <a:solidFill>
                  <a:schemeClr val="bg1"/>
                </a:solidFill>
              </a:endParaRPr>
            </a:p>
            <a:p>
              <a:pPr algn="ctr"/>
              <a:r>
                <a:rPr lang="en-AU" sz="5000" dirty="0" smtClean="0">
                  <a:solidFill>
                    <a:schemeClr val="bg1"/>
                  </a:solidFill>
                </a:rPr>
                <a:t>Evaluations</a:t>
              </a:r>
              <a:endParaRPr lang="en-AU" sz="50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28596" y="357166"/>
            <a:ext cx="7515220" cy="1000132"/>
          </a:xfrm>
        </p:spPr>
        <p:txBody>
          <a:bodyPr/>
          <a:lstStyle/>
          <a:p>
            <a:r>
              <a:rPr lang="en-US" altLang="en-US" sz="6000" dirty="0" smtClean="0"/>
              <a:t>Program</a:t>
            </a:r>
            <a:endParaRPr lang="en-AU" altLang="en-US" sz="6000" dirty="0"/>
          </a:p>
        </p:txBody>
      </p:sp>
      <p:sp>
        <p:nvSpPr>
          <p:cNvPr id="7171" name="Rectangle 3"/>
          <p:cNvSpPr>
            <a:spLocks noGrp="1" noChangeArrowheads="1"/>
          </p:cNvSpPr>
          <p:nvPr>
            <p:ph idx="1"/>
          </p:nvPr>
        </p:nvSpPr>
        <p:spPr>
          <a:xfrm>
            <a:off x="214282" y="1357298"/>
            <a:ext cx="8715404" cy="4357718"/>
          </a:xfrm>
        </p:spPr>
        <p:txBody>
          <a:bodyPr/>
          <a:lstStyle/>
          <a:p>
            <a:pPr indent="1588">
              <a:spcBef>
                <a:spcPts val="0"/>
              </a:spcBef>
              <a:buNone/>
            </a:pPr>
            <a:r>
              <a:rPr lang="en-AU" altLang="en-US" sz="4000" dirty="0" smtClean="0">
                <a:solidFill>
                  <a:schemeClr val="tx2"/>
                </a:solidFill>
                <a:latin typeface="+mj-lt"/>
                <a:ea typeface="+mj-ea"/>
                <a:cs typeface="+mj-cs"/>
              </a:rPr>
              <a:t>2:00pm</a:t>
            </a:r>
            <a:r>
              <a:rPr lang="en-AU" altLang="en-US" sz="4000" dirty="0" smtClean="0"/>
              <a:t> 	Panel/workshop/forum </a:t>
            </a:r>
            <a:r>
              <a:rPr lang="en-AU" altLang="en-US" sz="4000" dirty="0" smtClean="0">
                <a:solidFill>
                  <a:schemeClr val="tx2"/>
                </a:solidFill>
                <a:latin typeface="+mj-lt"/>
                <a:ea typeface="+mj-ea"/>
                <a:cs typeface="+mj-cs"/>
              </a:rPr>
              <a:t>3:15pm</a:t>
            </a:r>
            <a:r>
              <a:rPr lang="en-AU" altLang="en-US" sz="4000" dirty="0" smtClean="0"/>
              <a:t>	Afternoon Tea</a:t>
            </a:r>
          </a:p>
          <a:p>
            <a:pPr indent="1588">
              <a:spcBef>
                <a:spcPts val="0"/>
              </a:spcBef>
              <a:buNone/>
            </a:pPr>
            <a:r>
              <a:rPr lang="en-AU" altLang="en-US" sz="4000" dirty="0" smtClean="0">
                <a:solidFill>
                  <a:schemeClr val="tx2"/>
                </a:solidFill>
                <a:latin typeface="+mj-lt"/>
                <a:ea typeface="+mj-ea"/>
                <a:cs typeface="+mj-cs"/>
              </a:rPr>
              <a:t>3:45pm</a:t>
            </a:r>
            <a:r>
              <a:rPr lang="en-AU" altLang="en-US" sz="4000" dirty="0" smtClean="0"/>
              <a:t>	Panel/workshop/forum #2</a:t>
            </a:r>
          </a:p>
          <a:p>
            <a:pPr indent="1588">
              <a:buNone/>
            </a:pPr>
            <a:endParaRPr lang="en-AU" altLang="en-US" dirty="0" smtClean="0"/>
          </a:p>
          <a:p>
            <a:pPr indent="1588">
              <a:buNone/>
            </a:pPr>
            <a:r>
              <a:rPr lang="en-AU" altLang="en-US" sz="4000" dirty="0" smtClean="0">
                <a:solidFill>
                  <a:schemeClr val="tx2"/>
                </a:solidFill>
                <a:latin typeface="+mj-lt"/>
                <a:ea typeface="+mj-ea"/>
                <a:cs typeface="+mj-cs"/>
              </a:rPr>
              <a:t>5:30pm</a:t>
            </a:r>
            <a:r>
              <a:rPr lang="en-AU" altLang="en-US" sz="4000" dirty="0" smtClean="0"/>
              <a:t> 	Conference Mass</a:t>
            </a:r>
          </a:p>
          <a:p>
            <a:pPr indent="1588">
              <a:buNone/>
            </a:pPr>
            <a:r>
              <a:rPr lang="en-AU" altLang="en-US" sz="3000" i="1" dirty="0" smtClean="0"/>
              <a:t>			@St Peter Julian’s Church</a:t>
            </a:r>
          </a:p>
          <a:p>
            <a:pPr indent="1588">
              <a:buNone/>
            </a:pPr>
            <a:r>
              <a:rPr lang="en-AU" altLang="en-US" sz="3000" i="1" dirty="0" smtClean="0"/>
              <a:t>			641 George Street, Haymarket </a:t>
            </a:r>
            <a:endParaRPr lang="en-AU" altLang="en-US" sz="3000" i="1" dirty="0"/>
          </a:p>
        </p:txBody>
      </p:sp>
    </p:spTree>
    <p:extLst>
      <p:ext uri="{BB962C8B-B14F-4D97-AF65-F5344CB8AC3E}">
        <p14:creationId xmlns:p14="http://schemas.microsoft.com/office/powerpoint/2010/main" val="383266494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dirty="0" smtClean="0"/>
              <a:t>Acknowledgement of Country	</a:t>
            </a:r>
            <a:endParaRPr lang="en-AU" altLang="en-US" dirty="0"/>
          </a:p>
        </p:txBody>
      </p:sp>
      <p:sp>
        <p:nvSpPr>
          <p:cNvPr id="7171" name="Rectangle 3"/>
          <p:cNvSpPr>
            <a:spLocks noGrp="1" noChangeArrowheads="1"/>
          </p:cNvSpPr>
          <p:nvPr>
            <p:ph idx="1"/>
          </p:nvPr>
        </p:nvSpPr>
        <p:spPr/>
        <p:txBody>
          <a:bodyPr/>
          <a:lstStyle/>
          <a:p>
            <a:pPr>
              <a:buNone/>
            </a:pPr>
            <a:r>
              <a:rPr lang="en-AU" altLang="en-US" sz="2400" dirty="0" smtClean="0"/>
              <a:t>We acknowledge and pay respect </a:t>
            </a:r>
            <a:r>
              <a:rPr lang="en-US" sz="2400" dirty="0" smtClean="0"/>
              <a:t>the traditional custodians of this land and we pay our respects to the Elders both past, present and future for they hold the memories, the traditions, the culture and hopes of this land. </a:t>
            </a:r>
            <a:endParaRPr lang="en-AU" sz="2400" dirty="0" smtClean="0"/>
          </a:p>
          <a:p>
            <a:pPr>
              <a:buNone/>
            </a:pPr>
            <a:endParaRPr lang="en-AU" sz="1000" dirty="0" smtClean="0"/>
          </a:p>
          <a:p>
            <a:pPr>
              <a:buNone/>
            </a:pPr>
            <a:r>
              <a:rPr lang="en-AU" sz="2400" dirty="0" smtClean="0"/>
              <a:t>We honour the Aboriginal Liberators who lay the foundation for self determination and the rights of Aboriginal peoples.</a:t>
            </a:r>
          </a:p>
          <a:p>
            <a:pPr>
              <a:buNone/>
            </a:pPr>
            <a:endParaRPr lang="en-AU" sz="1000" dirty="0" smtClean="0"/>
          </a:p>
          <a:p>
            <a:pPr>
              <a:buNone/>
            </a:pPr>
            <a:r>
              <a:rPr lang="en-AU" sz="2400" dirty="0" smtClean="0"/>
              <a:t>We honour all the unsung Aboriginal heroes who carved their footprints in the sands of time and we thank them for the gift of their unique culture. </a:t>
            </a:r>
          </a:p>
          <a:p>
            <a:pPr>
              <a:buFontTx/>
              <a:buNone/>
            </a:pPr>
            <a:endParaRPr lang="en-AU" altLang="en-US" dirty="0"/>
          </a:p>
        </p:txBody>
      </p:sp>
    </p:spTree>
    <p:extLst>
      <p:ext uri="{BB962C8B-B14F-4D97-AF65-F5344CB8AC3E}">
        <p14:creationId xmlns:p14="http://schemas.microsoft.com/office/powerpoint/2010/main" val="3832664941"/>
      </p:ext>
    </p:extLst>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729905" y="713259"/>
              <a:ext cx="2804120" cy="2268066"/>
            </a:xfrm>
            <a:prstGeom prst="rect">
              <a:avLst/>
            </a:prstGeom>
            <a:noFill/>
          </p:spPr>
          <p:txBody>
            <a:bodyPr wrap="square" rtlCol="0">
              <a:noAutofit/>
            </a:bodyPr>
            <a:lstStyle/>
            <a:p>
              <a:r>
                <a:rPr lang="en-AU" sz="3200" b="1" dirty="0" smtClean="0">
                  <a:solidFill>
                    <a:schemeClr val="bg1"/>
                  </a:solidFill>
                </a:rPr>
                <a:t>Scripture Reading</a:t>
              </a:r>
            </a:p>
            <a:p>
              <a:endParaRPr lang="en-AU" sz="3200" dirty="0" smtClean="0">
                <a:solidFill>
                  <a:schemeClr val="bg1"/>
                </a:solidFill>
              </a:endParaRPr>
            </a:p>
            <a:p>
              <a:r>
                <a:rPr lang="en-AU" sz="3200" dirty="0" smtClean="0">
                  <a:solidFill>
                    <a:schemeClr val="bg1"/>
                  </a:solidFill>
                </a:rPr>
                <a:t>John 15:5 – 6; 12--17</a:t>
              </a:r>
              <a:endParaRPr lang="en-AU" sz="32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785786" y="642918"/>
            <a:ext cx="3712472" cy="3474727"/>
            <a:chOff x="477069" y="3328987"/>
            <a:chExt cx="3712472" cy="3474727"/>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7069" y="3328987"/>
              <a:ext cx="3712472" cy="3474727"/>
            </a:xfrm>
            <a:prstGeom prst="rect">
              <a:avLst/>
            </a:prstGeom>
          </p:spPr>
        </p:pic>
        <p:sp>
          <p:nvSpPr>
            <p:cNvPr id="9" name="TextBox 8"/>
            <p:cNvSpPr txBox="1"/>
            <p:nvPr/>
          </p:nvSpPr>
          <p:spPr>
            <a:xfrm>
              <a:off x="1334326" y="4186243"/>
              <a:ext cx="2357454" cy="1500198"/>
            </a:xfrm>
            <a:prstGeom prst="rect">
              <a:avLst/>
            </a:prstGeom>
            <a:noFill/>
          </p:spPr>
          <p:txBody>
            <a:bodyPr wrap="square" rtlCol="0">
              <a:noAutofit/>
            </a:bodyPr>
            <a:lstStyle/>
            <a:p>
              <a:r>
                <a:rPr lang="en-AU" sz="3200" dirty="0" smtClean="0">
                  <a:solidFill>
                    <a:schemeClr val="bg1"/>
                  </a:solidFill>
                </a:rPr>
                <a:t>The Gospel of the Lord:</a:t>
              </a:r>
              <a:endParaRPr lang="en-AU" sz="3200" dirty="0">
                <a:solidFill>
                  <a:schemeClr val="bg1"/>
                </a:solidFill>
              </a:endParaRPr>
            </a:p>
          </p:txBody>
        </p:sp>
      </p:grpSp>
      <p:grpSp>
        <p:nvGrpSpPr>
          <p:cNvPr id="10" name="Group 9"/>
          <p:cNvGrpSpPr/>
          <p:nvPr/>
        </p:nvGrpSpPr>
        <p:grpSpPr>
          <a:xfrm>
            <a:off x="4786314" y="1643050"/>
            <a:ext cx="3746000" cy="3489967"/>
            <a:chOff x="5252839" y="3140968"/>
            <a:chExt cx="3746000" cy="3489967"/>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52839" y="3140968"/>
              <a:ext cx="3746000" cy="3489967"/>
            </a:xfrm>
            <a:prstGeom prst="rect">
              <a:avLst/>
            </a:prstGeom>
          </p:spPr>
        </p:pic>
        <p:sp>
          <p:nvSpPr>
            <p:cNvPr id="12" name="TextBox 11"/>
            <p:cNvSpPr txBox="1"/>
            <p:nvPr/>
          </p:nvSpPr>
          <p:spPr>
            <a:xfrm>
              <a:off x="5824343" y="3641034"/>
              <a:ext cx="2804120" cy="2268066"/>
            </a:xfrm>
            <a:prstGeom prst="rect">
              <a:avLst/>
            </a:prstGeom>
            <a:noFill/>
          </p:spPr>
          <p:txBody>
            <a:bodyPr wrap="square" rtlCol="0">
              <a:noAutofit/>
            </a:bodyPr>
            <a:lstStyle/>
            <a:p>
              <a:r>
                <a:rPr lang="en-AU" sz="3200" b="1" dirty="0" smtClean="0">
                  <a:solidFill>
                    <a:schemeClr val="bg1"/>
                  </a:solidFill>
                </a:rPr>
                <a:t>[ALL]: </a:t>
              </a:r>
              <a:endParaRPr lang="en-AU" sz="3200" dirty="0" smtClean="0">
                <a:solidFill>
                  <a:schemeClr val="bg1"/>
                </a:solidFill>
              </a:endParaRPr>
            </a:p>
            <a:p>
              <a:endParaRPr lang="en-AU" sz="1000" b="1" dirty="0" smtClean="0">
                <a:solidFill>
                  <a:schemeClr val="bg1"/>
                </a:solidFill>
              </a:endParaRPr>
            </a:p>
            <a:p>
              <a:endParaRPr lang="en-AU" sz="1000" b="1" dirty="0" smtClean="0">
                <a:solidFill>
                  <a:schemeClr val="bg1"/>
                </a:solidFill>
              </a:endParaRPr>
            </a:p>
            <a:p>
              <a:r>
                <a:rPr lang="en-AU" sz="3200" b="1" dirty="0" smtClean="0">
                  <a:solidFill>
                    <a:schemeClr val="bg1"/>
                  </a:solidFill>
                </a:rPr>
                <a:t>Praise to you Lord Jesus Christ</a:t>
              </a:r>
              <a:endParaRPr lang="en-AU" sz="3200" b="1"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Content Placeholder 3"/>
          <p:cNvGrpSpPr>
            <a:grpSpLocks noGrp="1"/>
          </p:cNvGrpSpPr>
          <p:nvPr/>
        </p:nvGrpSpPr>
        <p:grpSpPr>
          <a:xfrm>
            <a:off x="1300154" y="785794"/>
            <a:ext cx="6543692" cy="4800619"/>
            <a:chOff x="2267744" y="90288"/>
            <a:chExt cx="3721616" cy="3511303"/>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90288"/>
              <a:ext cx="3721616" cy="3511303"/>
            </a:xfrm>
            <a:prstGeom prst="rect">
              <a:avLst/>
            </a:prstGeom>
          </p:spPr>
        </p:pic>
        <p:sp>
          <p:nvSpPr>
            <p:cNvPr id="6" name="TextBox 5"/>
            <p:cNvSpPr txBox="1"/>
            <p:nvPr/>
          </p:nvSpPr>
          <p:spPr>
            <a:xfrm>
              <a:off x="2729905" y="713259"/>
              <a:ext cx="2983185" cy="2268066"/>
            </a:xfrm>
            <a:prstGeom prst="rect">
              <a:avLst/>
            </a:prstGeom>
            <a:noFill/>
          </p:spPr>
          <p:txBody>
            <a:bodyPr wrap="square" rtlCol="0">
              <a:noAutofit/>
            </a:bodyPr>
            <a:lstStyle/>
            <a:p>
              <a:r>
                <a:rPr lang="en-AU" sz="3200" b="1" dirty="0" smtClean="0">
                  <a:solidFill>
                    <a:schemeClr val="bg1"/>
                  </a:solidFill>
                </a:rPr>
                <a:t>Scripture Reflection</a:t>
              </a:r>
            </a:p>
            <a:p>
              <a:endParaRPr lang="en-AU" sz="3200" dirty="0" smtClean="0">
                <a:solidFill>
                  <a:schemeClr val="bg1"/>
                </a:solidFill>
              </a:endParaRPr>
            </a:p>
            <a:p>
              <a:r>
                <a:rPr lang="en-AU" sz="3200" dirty="0" smtClean="0">
                  <a:solidFill>
                    <a:schemeClr val="bg1"/>
                  </a:solidFill>
                </a:rPr>
                <a:t>Thelma Parker</a:t>
              </a:r>
            </a:p>
            <a:p>
              <a:endParaRPr lang="en-AU" sz="1000" i="1" dirty="0" smtClean="0">
                <a:solidFill>
                  <a:schemeClr val="bg1"/>
                </a:solidFill>
              </a:endParaRPr>
            </a:p>
            <a:p>
              <a:r>
                <a:rPr lang="en-AU" sz="2600" i="1" dirty="0" smtClean="0">
                  <a:solidFill>
                    <a:schemeClr val="bg1"/>
                  </a:solidFill>
                </a:rPr>
                <a:t>Chair, National Aboriginal Torres Strait Islander Catholic Council </a:t>
              </a:r>
            </a:p>
            <a:p>
              <a:endParaRPr lang="en-AU" sz="32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a:off x="214282" y="0"/>
            <a:ext cx="8684819" cy="6000768"/>
            <a:chOff x="2975383" y="2123267"/>
            <a:chExt cx="3209289" cy="2954824"/>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5383" y="2123267"/>
              <a:ext cx="3209289" cy="2954824"/>
            </a:xfrm>
            <a:prstGeom prst="rect">
              <a:avLst/>
            </a:prstGeom>
          </p:spPr>
        </p:pic>
        <p:sp>
          <p:nvSpPr>
            <p:cNvPr id="9" name="TextBox 8"/>
            <p:cNvSpPr txBox="1"/>
            <p:nvPr/>
          </p:nvSpPr>
          <p:spPr>
            <a:xfrm>
              <a:off x="3326104" y="2420912"/>
              <a:ext cx="2711491" cy="2235060"/>
            </a:xfrm>
            <a:prstGeom prst="rect">
              <a:avLst/>
            </a:prstGeom>
            <a:noFill/>
          </p:spPr>
          <p:txBody>
            <a:bodyPr wrap="square" rtlCol="0">
              <a:noAutofit/>
            </a:bodyPr>
            <a:lstStyle/>
            <a:p>
              <a:r>
                <a:rPr lang="en-AU" sz="3200" b="1" dirty="0" smtClean="0">
                  <a:solidFill>
                    <a:schemeClr val="bg1"/>
                  </a:solidFill>
                </a:rPr>
                <a:t>Shared Prayer Response</a:t>
              </a:r>
              <a:endParaRPr lang="en-AU" sz="2400" b="1" dirty="0" smtClean="0">
                <a:solidFill>
                  <a:schemeClr val="bg1"/>
                </a:solidFill>
              </a:endParaRPr>
            </a:p>
            <a:p>
              <a:r>
                <a:rPr lang="en-AU" sz="2400" b="1" dirty="0" smtClean="0">
                  <a:solidFill>
                    <a:schemeClr val="bg1"/>
                  </a:solidFill>
                </a:rPr>
                <a:t>[ALL]: </a:t>
              </a:r>
            </a:p>
            <a:p>
              <a:endParaRPr lang="en-AU" sz="2400" b="1" dirty="0" smtClean="0">
                <a:solidFill>
                  <a:schemeClr val="bg1"/>
                </a:solidFill>
              </a:endParaRPr>
            </a:p>
            <a:p>
              <a:r>
                <a:rPr lang="en-AU" sz="2600" dirty="0" smtClean="0">
                  <a:solidFill>
                    <a:schemeClr val="bg1"/>
                  </a:solidFill>
                </a:rPr>
                <a:t>Creator God, </a:t>
              </a:r>
            </a:p>
            <a:p>
              <a:endParaRPr lang="en-AU" sz="1000" dirty="0" smtClean="0">
                <a:solidFill>
                  <a:schemeClr val="bg1"/>
                </a:solidFill>
              </a:endParaRPr>
            </a:p>
            <a:p>
              <a:r>
                <a:rPr lang="en-AU" sz="2600" dirty="0" smtClean="0">
                  <a:solidFill>
                    <a:schemeClr val="bg1"/>
                  </a:solidFill>
                </a:rPr>
                <a:t>Today we gather as one </a:t>
              </a:r>
              <a:r>
                <a:rPr lang="en-US" sz="2600" dirty="0" smtClean="0">
                  <a:solidFill>
                    <a:schemeClr val="bg1"/>
                  </a:solidFill>
                </a:rPr>
                <a:t>heart with many voices, seeking to dialogue with one another and explore ways that we can respond to the call to live the joy of the Gospel and lead mission. </a:t>
              </a:r>
            </a:p>
            <a:p>
              <a:endParaRPr lang="en-US" sz="1000" dirty="0" smtClean="0">
                <a:solidFill>
                  <a:schemeClr val="bg1"/>
                </a:solidFill>
              </a:endParaRPr>
            </a:p>
            <a:p>
              <a:r>
                <a:rPr lang="en-US" sz="2600" dirty="0" smtClean="0">
                  <a:solidFill>
                    <a:schemeClr val="bg1"/>
                  </a:solidFill>
                </a:rPr>
                <a:t>We give thanks and ask for a blessing on all of us gathered here.</a:t>
              </a:r>
              <a:endParaRPr lang="en-AU" sz="2600" dirty="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214282" y="0"/>
            <a:ext cx="8684819" cy="6000768"/>
            <a:chOff x="2975383" y="2123267"/>
            <a:chExt cx="3209289" cy="2954824"/>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5383" y="2123267"/>
              <a:ext cx="3209289" cy="2954824"/>
            </a:xfrm>
            <a:prstGeom prst="rect">
              <a:avLst/>
            </a:prstGeom>
          </p:spPr>
        </p:pic>
        <p:sp>
          <p:nvSpPr>
            <p:cNvPr id="9" name="TextBox 8"/>
            <p:cNvSpPr txBox="1"/>
            <p:nvPr/>
          </p:nvSpPr>
          <p:spPr>
            <a:xfrm>
              <a:off x="3352502" y="2420912"/>
              <a:ext cx="2605898" cy="2235060"/>
            </a:xfrm>
            <a:prstGeom prst="rect">
              <a:avLst/>
            </a:prstGeom>
            <a:noFill/>
          </p:spPr>
          <p:txBody>
            <a:bodyPr wrap="square" rtlCol="0">
              <a:noAutofit/>
            </a:bodyPr>
            <a:lstStyle/>
            <a:p>
              <a:pPr>
                <a:buNone/>
              </a:pPr>
              <a:r>
                <a:rPr lang="en-US" sz="2600" dirty="0" smtClean="0">
                  <a:solidFill>
                    <a:schemeClr val="bg1"/>
                  </a:solidFill>
                </a:rPr>
                <a:t>We pray that our gathering may allow the Spirit of Wisdom and Compassion to be expressed here as graciously and as clearly as possible.</a:t>
              </a:r>
              <a:endParaRPr lang="en-AU" sz="2600" dirty="0" smtClean="0">
                <a:solidFill>
                  <a:schemeClr val="bg1"/>
                </a:solidFill>
              </a:endParaRPr>
            </a:p>
            <a:p>
              <a:endParaRPr lang="en-US" sz="2600" dirty="0" smtClean="0">
                <a:solidFill>
                  <a:schemeClr val="bg1"/>
                </a:solidFill>
              </a:endParaRPr>
            </a:p>
            <a:p>
              <a:r>
                <a:rPr lang="en-US" sz="2600" dirty="0" smtClean="0">
                  <a:solidFill>
                    <a:schemeClr val="bg1"/>
                  </a:solidFill>
                </a:rPr>
                <a:t>May we be wise in our sharing, ready to listen, open to learning where new insights and knowledge may take us, drawing on wisdom that stands the test of time and may we be courageous enough to discard whatever can no longer sustain our faith.</a:t>
              </a: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a:off x="214282" y="0"/>
            <a:ext cx="8684819" cy="6000768"/>
            <a:chOff x="2975383" y="2123267"/>
            <a:chExt cx="3209289" cy="2954824"/>
          </a:xfrm>
        </p:grpSpPr>
        <p:pic>
          <p:nvPicPr>
            <p:cNvPr id="8" name="Picture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75383" y="2123267"/>
              <a:ext cx="3209289" cy="2954824"/>
            </a:xfrm>
            <a:prstGeom prst="rect">
              <a:avLst/>
            </a:prstGeom>
            <a:noFill/>
          </p:spPr>
        </p:pic>
        <p:sp>
          <p:nvSpPr>
            <p:cNvPr id="9" name="TextBox 8"/>
            <p:cNvSpPr txBox="1"/>
            <p:nvPr/>
          </p:nvSpPr>
          <p:spPr>
            <a:xfrm>
              <a:off x="3616486" y="2456088"/>
              <a:ext cx="2236321" cy="2235060"/>
            </a:xfrm>
            <a:prstGeom prst="rect">
              <a:avLst/>
            </a:prstGeom>
            <a:noFill/>
          </p:spPr>
          <p:txBody>
            <a:bodyPr wrap="square" rtlCol="0">
              <a:noAutofit/>
            </a:bodyPr>
            <a:lstStyle/>
            <a:p>
              <a:pPr>
                <a:buNone/>
              </a:pPr>
              <a:endParaRPr lang="en-US" sz="2600" dirty="0" smtClean="0">
                <a:solidFill>
                  <a:schemeClr val="bg1"/>
                </a:solidFill>
              </a:endParaRPr>
            </a:p>
            <a:p>
              <a:pPr>
                <a:buNone/>
              </a:pPr>
              <a:endParaRPr lang="en-US" sz="2600" dirty="0" smtClean="0">
                <a:solidFill>
                  <a:schemeClr val="bg1"/>
                </a:solidFill>
              </a:endParaRPr>
            </a:p>
            <a:p>
              <a:pPr>
                <a:buNone/>
              </a:pPr>
              <a:endParaRPr lang="en-US" sz="2600" dirty="0" smtClean="0">
                <a:solidFill>
                  <a:schemeClr val="bg1"/>
                </a:solidFill>
              </a:endParaRPr>
            </a:p>
            <a:p>
              <a:pPr>
                <a:buNone/>
              </a:pPr>
              <a:r>
                <a:rPr lang="en-US" sz="2600" dirty="0" smtClean="0">
                  <a:solidFill>
                    <a:schemeClr val="bg1"/>
                  </a:solidFill>
                </a:rPr>
                <a:t>We ask this through Jesus Christ, challenger and liberator. </a:t>
              </a:r>
            </a:p>
            <a:p>
              <a:pPr>
                <a:buNone/>
              </a:pPr>
              <a:endParaRPr lang="en-AU" sz="2600" dirty="0" smtClean="0">
                <a:solidFill>
                  <a:schemeClr val="bg1"/>
                </a:solidFill>
              </a:endParaRPr>
            </a:p>
            <a:p>
              <a:pPr>
                <a:buNone/>
              </a:pPr>
              <a:r>
                <a:rPr lang="en-US" sz="2600" dirty="0" smtClean="0">
                  <a:solidFill>
                    <a:schemeClr val="bg1"/>
                  </a:solidFill>
                </a:rPr>
                <a:t>Amen.</a:t>
              </a:r>
              <a:endParaRPr lang="en-AU" sz="2600" dirty="0" smtClean="0">
                <a:solidFill>
                  <a:schemeClr val="bg1"/>
                </a:solidFill>
              </a:endParaRPr>
            </a:p>
            <a:p>
              <a:pPr>
                <a:buNone/>
              </a:pPr>
              <a:endParaRPr lang="en-AU" sz="2600" dirty="0" smtClean="0">
                <a:solidFill>
                  <a:schemeClr val="bg1"/>
                </a:solidFill>
              </a:endParaRPr>
            </a:p>
            <a:p>
              <a:endParaRPr lang="en-US" sz="2600" dirty="0" smtClean="0">
                <a:solidFill>
                  <a:schemeClr val="bg1"/>
                </a:solidFill>
              </a:endParaRPr>
            </a:p>
          </p:txBody>
        </p:sp>
      </p:gr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CAMI Conference 2015 Powerpoint">
  <a:themeElements>
    <a:clrScheme name="CAMI Conference">
      <a:dk1>
        <a:srgbClr val="000000"/>
      </a:dk1>
      <a:lt1>
        <a:srgbClr val="FFFFFF"/>
      </a:lt1>
      <a:dk2>
        <a:srgbClr val="D70F2F"/>
      </a:dk2>
      <a:lt2>
        <a:srgbClr val="808080"/>
      </a:lt2>
      <a:accent1>
        <a:srgbClr val="D9272E"/>
      </a:accent1>
      <a:accent2>
        <a:srgbClr val="002E6D"/>
      </a:accent2>
      <a:accent3>
        <a:srgbClr val="F7A600"/>
      </a:accent3>
      <a:accent4>
        <a:srgbClr val="000000"/>
      </a:accent4>
      <a:accent5>
        <a:srgbClr val="737373"/>
      </a:accent5>
      <a:accent6>
        <a:srgbClr val="D5D5D5"/>
      </a:accent6>
      <a:hlink>
        <a:srgbClr val="000000"/>
      </a:hlink>
      <a:folHlink>
        <a:srgbClr val="000000"/>
      </a:folHlink>
    </a:clrScheme>
    <a:fontScheme name="CAMI Conferenc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2000" dirty="0" err="1" smtClean="0"/>
        </a:defPPr>
      </a:lstStyle>
    </a:txDef>
  </a:objectDefaults>
  <a:extraClrSchemeLst>
    <a:extraClrScheme>
      <a:clrScheme name="CAMI Conferenc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AMI Conferenc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AMI Conferenc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AMI Conferenc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AMI Conferenc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AMI Conferenc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AMI Conferenc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AMI Conferenc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AMI Conferenc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AMI Conferenc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AMI Conferenc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AMI Conferenc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AMI Conference 13">
        <a:dk1>
          <a:srgbClr val="000000"/>
        </a:dk1>
        <a:lt1>
          <a:srgbClr val="FFFFFF"/>
        </a:lt1>
        <a:dk2>
          <a:srgbClr val="D31245"/>
        </a:dk2>
        <a:lt2>
          <a:srgbClr val="808080"/>
        </a:lt2>
        <a:accent1>
          <a:srgbClr val="B2B2B2"/>
        </a:accent1>
        <a:accent2>
          <a:srgbClr val="808080"/>
        </a:accent2>
        <a:accent3>
          <a:srgbClr val="FFFFFF"/>
        </a:accent3>
        <a:accent4>
          <a:srgbClr val="000000"/>
        </a:accent4>
        <a:accent5>
          <a:srgbClr val="D5D5D5"/>
        </a:accent5>
        <a:accent6>
          <a:srgbClr val="737373"/>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CAMI Conference 2015 Powerpoint</Template>
  <TotalTime>55</TotalTime>
  <Words>352</Words>
  <Application>Microsoft Macintosh PowerPoint</Application>
  <PresentationFormat>On-screen Show (4:3)</PresentationFormat>
  <Paragraphs>77</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CAMI Conference 2015 Powerpoint</vt:lpstr>
      <vt:lpstr>PowerPoint Presentation</vt:lpstr>
      <vt:lpstr>PowerPoint Presentation</vt:lpstr>
      <vt:lpstr>Acknowledgement of Country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For reflection…</vt:lpstr>
      <vt:lpstr>PowerPoint Presentation</vt:lpstr>
      <vt:lpstr>Program</vt:lpstr>
      <vt:lpstr>PowerPoint Presentation</vt:lpstr>
    </vt:vector>
  </TitlesOfParts>
  <Company>Catholic 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Lana</dc:creator>
  <cp:lastModifiedBy>Sandra</cp:lastModifiedBy>
  <cp:revision>4</cp:revision>
  <dcterms:created xsi:type="dcterms:W3CDTF">2015-05-14T05:29:28Z</dcterms:created>
  <dcterms:modified xsi:type="dcterms:W3CDTF">2015-06-15T03:44:09Z</dcterms:modified>
</cp:coreProperties>
</file>